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8A21203B-6FAE-4D2F-923A-58907C8BC300}">
  <a:tblStyle styleId="{8A21203B-6FAE-4D2F-923A-58907C8BC300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Style>
        <a:fill>
          <a:solidFill>
            <a:srgbClr val="D0DEEF"/>
          </a:solidFill>
        </a:fill>
      </a:tcStyle>
    </a:band1H>
    <a:band1V>
      <a:tcStyle>
        <a:fill>
          <a:solidFill>
            <a:srgbClr val="D0DEEF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  <a:tblStyle styleId="{98234D5E-11A8-4DC0-9081-4F12177B4A8C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chemeClr val="lt1"/>
          </a:solidFill>
        </a:fill>
      </a:tcStyle>
    </a:wholeTbl>
    <a:band1H>
      <a:tcStyle>
        <a:fill>
          <a:solidFill>
            <a:srgbClr val="E6E6E6"/>
          </a:solidFill>
        </a:fill>
      </a:tcStyle>
    </a:band1H>
    <a:band1V>
      <a:tcStyle>
        <a:fill>
          <a:solidFill>
            <a:srgbClr val="E6E6E6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맑은 고딕"/>
          <a:ea typeface="맑은 고딕"/>
          <a:cs typeface="맑은 고딕"/>
        </a:font>
        <a:schemeClr val="dk1"/>
      </a:tcTxStyle>
    </a:seCell>
    <a:swCell>
      <a:tcTxStyle b="on" i="off">
        <a:font>
          <a:latin typeface="맑은 고딕"/>
          <a:ea typeface="맑은 고딕"/>
          <a:cs typeface="맑은 고딕"/>
        </a:font>
        <a:schemeClr val="dk1"/>
      </a:tcTx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3" name="Shape 71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5" name="Shape 80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7" name="Shape 86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5" name="Shape 91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5" name="Shape 98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0" name="Shape 105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4" name="Shape 111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Shape 117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8" name="Shape 117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5" name="Shape 124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Shape 125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7" name="Shape 125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Relationship Id="rId5" Type="http://schemas.openxmlformats.org/officeDocument/2006/relationships/image" Target="../media/image0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Relationship Id="rId5" Type="http://schemas.openxmlformats.org/officeDocument/2006/relationships/image" Target="../media/image04.png"/><Relationship Id="rId6" Type="http://schemas.openxmlformats.org/officeDocument/2006/relationships/image" Target="../media/image06.png"/><Relationship Id="rId7" Type="http://schemas.openxmlformats.org/officeDocument/2006/relationships/image" Target="../media/image0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Relationship Id="rId5" Type="http://schemas.openxmlformats.org/officeDocument/2006/relationships/image" Target="../media/image0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Relationship Id="rId5" Type="http://schemas.openxmlformats.org/officeDocument/2006/relationships/image" Target="../media/image0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8.png"/><Relationship Id="rId4" Type="http://schemas.openxmlformats.org/officeDocument/2006/relationships/image" Target="../media/image00.png"/><Relationship Id="rId5" Type="http://schemas.openxmlformats.org/officeDocument/2006/relationships/image" Target="../media/image09.png"/><Relationship Id="rId6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8.png"/><Relationship Id="rId4" Type="http://schemas.openxmlformats.org/officeDocument/2006/relationships/image" Target="../media/image0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5.png"/><Relationship Id="rId4" Type="http://schemas.openxmlformats.org/officeDocument/2006/relationships/image" Target="../media/image11.jpg"/><Relationship Id="rId10" Type="http://schemas.openxmlformats.org/officeDocument/2006/relationships/image" Target="../media/image16.png"/><Relationship Id="rId9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5.png"/><Relationship Id="rId4" Type="http://schemas.openxmlformats.org/officeDocument/2006/relationships/image" Target="../media/image11.jpg"/><Relationship Id="rId10" Type="http://schemas.openxmlformats.org/officeDocument/2006/relationships/image" Target="../media/image16.png"/><Relationship Id="rId9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8.png"/><Relationship Id="rId4" Type="http://schemas.openxmlformats.org/officeDocument/2006/relationships/image" Target="../media/image00.png"/><Relationship Id="rId5" Type="http://schemas.openxmlformats.org/officeDocument/2006/relationships/image" Target="../media/image11.jpg"/><Relationship Id="rId6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8.png"/><Relationship Id="rId4" Type="http://schemas.openxmlformats.org/officeDocument/2006/relationships/image" Target="../media/image00.png"/><Relationship Id="rId5" Type="http://schemas.openxmlformats.org/officeDocument/2006/relationships/image" Target="../media/image11.jpg"/><Relationship Id="rId6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8.png"/><Relationship Id="rId4" Type="http://schemas.openxmlformats.org/officeDocument/2006/relationships/image" Target="../media/image00.png"/><Relationship Id="rId5" Type="http://schemas.openxmlformats.org/officeDocument/2006/relationships/image" Target="../media/image11.jpg"/><Relationship Id="rId6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8.png"/><Relationship Id="rId4" Type="http://schemas.openxmlformats.org/officeDocument/2006/relationships/image" Target="../media/image00.png"/><Relationship Id="rId5" Type="http://schemas.openxmlformats.org/officeDocument/2006/relationships/image" Target="../media/image11.jpg"/><Relationship Id="rId6" Type="http://schemas.openxmlformats.org/officeDocument/2006/relationships/image" Target="../media/image18.jpg"/><Relationship Id="rId7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8.png"/><Relationship Id="rId4" Type="http://schemas.openxmlformats.org/officeDocument/2006/relationships/image" Target="../media/image00.png"/><Relationship Id="rId5" Type="http://schemas.openxmlformats.org/officeDocument/2006/relationships/image" Target="../media/image11.jpg"/><Relationship Id="rId6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spreadsheets/d/1oII2LYWT7xOaLdu1g6wlE0FXmO-7deiEFZq-HxZmIZw/edit#gid=651907041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Relationship Id="rId5" Type="http://schemas.openxmlformats.org/officeDocument/2006/relationships/image" Target="../media/image0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&amp; 메달</a:t>
            </a:r>
            <a:b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(Achivement &amp; Medal)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2016.03.07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Ricky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 UI – String 참고</a:t>
            </a:r>
          </a:p>
        </p:txBody>
      </p:sp>
      <p:cxnSp>
        <p:nvCxnSpPr>
          <p:cNvPr id="215" name="Shape 215"/>
          <p:cNvCxnSpPr/>
          <p:nvPr/>
        </p:nvCxnSpPr>
        <p:spPr>
          <a:xfrm>
            <a:off x="272706" y="516045"/>
            <a:ext cx="3247277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6" name="Shape 216"/>
          <p:cNvSpPr txBox="1"/>
          <p:nvPr/>
        </p:nvSpPr>
        <p:spPr>
          <a:xfrm>
            <a:off x="7294445" y="636858"/>
            <a:ext cx="4897554" cy="748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업적/메달의 String 은 String_Achivement 를 참조합니다.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6" y="682418"/>
            <a:ext cx="3243049" cy="569511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4024635" y="657608"/>
            <a:ext cx="981930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134 번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4024633" y="1100278"/>
            <a:ext cx="2521020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0번 ( 업적 ), 1번 ( 메달 )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4024632" y="2214800"/>
            <a:ext cx="2521020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2번 ~ 88번</a:t>
            </a:r>
          </a:p>
        </p:txBody>
      </p:sp>
      <p:cxnSp>
        <p:nvCxnSpPr>
          <p:cNvPr id="221" name="Shape 221"/>
          <p:cNvCxnSpPr>
            <a:stCxn id="218" idx="1"/>
          </p:cNvCxnSpPr>
          <p:nvPr/>
        </p:nvCxnSpPr>
        <p:spPr>
          <a:xfrm flipH="1">
            <a:off x="2494035" y="847538"/>
            <a:ext cx="153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22" name="Shape 222"/>
          <p:cNvCxnSpPr>
            <a:stCxn id="219" idx="1"/>
          </p:cNvCxnSpPr>
          <p:nvPr/>
        </p:nvCxnSpPr>
        <p:spPr>
          <a:xfrm rot="10800000">
            <a:off x="3320533" y="1220308"/>
            <a:ext cx="704100" cy="69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23" name="Shape 223"/>
          <p:cNvCxnSpPr>
            <a:stCxn id="220" idx="1"/>
          </p:cNvCxnSpPr>
          <p:nvPr/>
        </p:nvCxnSpPr>
        <p:spPr>
          <a:xfrm flipH="1">
            <a:off x="3214032" y="2404730"/>
            <a:ext cx="810600" cy="2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224" name="Shape 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9305" y="3817607"/>
            <a:ext cx="3243049" cy="255992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7114225" y="5293466"/>
            <a:ext cx="5077775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99번 ( {0} 업적완료 ), 89번 ~ 98번 ( 효과 ) 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7110354" y="3909571"/>
            <a:ext cx="2521020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2번 ~ 88번</a:t>
            </a:r>
          </a:p>
        </p:txBody>
      </p:sp>
      <p:cxnSp>
        <p:nvCxnSpPr>
          <p:cNvPr id="227" name="Shape 227"/>
          <p:cNvCxnSpPr>
            <a:stCxn id="226" idx="1"/>
          </p:cNvCxnSpPr>
          <p:nvPr/>
        </p:nvCxnSpPr>
        <p:spPr>
          <a:xfrm flipH="1">
            <a:off x="5595054" y="4099501"/>
            <a:ext cx="1515300" cy="3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28" name="Shape 228"/>
          <p:cNvCxnSpPr>
            <a:stCxn id="225" idx="1"/>
          </p:cNvCxnSpPr>
          <p:nvPr/>
        </p:nvCxnSpPr>
        <p:spPr>
          <a:xfrm flipH="1">
            <a:off x="6065725" y="5483396"/>
            <a:ext cx="1048500" cy="3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29" name="Shape 229"/>
          <p:cNvSpPr txBox="1"/>
          <p:nvPr/>
        </p:nvSpPr>
        <p:spPr>
          <a:xfrm>
            <a:off x="7114225" y="5863255"/>
            <a:ext cx="2521020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128번</a:t>
            </a:r>
          </a:p>
        </p:txBody>
      </p:sp>
      <p:cxnSp>
        <p:nvCxnSpPr>
          <p:cNvPr id="230" name="Shape 230"/>
          <p:cNvCxnSpPr>
            <a:stCxn id="229" idx="1"/>
          </p:cNvCxnSpPr>
          <p:nvPr/>
        </p:nvCxnSpPr>
        <p:spPr>
          <a:xfrm flipH="1">
            <a:off x="5595025" y="6053185"/>
            <a:ext cx="1519200" cy="2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Shape 235"/>
          <p:cNvGrpSpPr/>
          <p:nvPr/>
        </p:nvGrpSpPr>
        <p:grpSpPr>
          <a:xfrm>
            <a:off x="272706" y="660902"/>
            <a:ext cx="3247277" cy="5753472"/>
            <a:chOff x="272706" y="660902"/>
            <a:chExt cx="3247277" cy="5753472"/>
          </a:xfrm>
        </p:grpSpPr>
        <p:sp>
          <p:nvSpPr>
            <p:cNvPr id="236" name="Shape 236"/>
            <p:cNvSpPr/>
            <p:nvPr/>
          </p:nvSpPr>
          <p:spPr>
            <a:xfrm>
              <a:off x="272706" y="660902"/>
              <a:ext cx="3247277" cy="575347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272706" y="676110"/>
              <a:ext cx="3247277" cy="36135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Shape 238"/>
            <p:cNvSpPr txBox="1"/>
            <p:nvPr/>
          </p:nvSpPr>
          <p:spPr>
            <a:xfrm>
              <a:off x="272706" y="711720"/>
              <a:ext cx="324727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 &amp; 메달</a:t>
              </a:r>
            </a:p>
          </p:txBody>
        </p:sp>
        <p:sp>
          <p:nvSpPr>
            <p:cNvPr id="239" name="Shape 239"/>
            <p:cNvSpPr/>
            <p:nvPr/>
          </p:nvSpPr>
          <p:spPr>
            <a:xfrm>
              <a:off x="272706" y="1019496"/>
              <a:ext cx="3247277" cy="6350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356642" y="1143384"/>
              <a:ext cx="1442540" cy="315544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</a:t>
              </a:r>
            </a:p>
          </p:txBody>
        </p:sp>
        <p:sp>
          <p:nvSpPr>
            <p:cNvPr id="241" name="Shape 241"/>
            <p:cNvSpPr/>
            <p:nvPr/>
          </p:nvSpPr>
          <p:spPr>
            <a:xfrm>
              <a:off x="1968501" y="1143384"/>
              <a:ext cx="1442540" cy="315544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메달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272706" y="5870730"/>
              <a:ext cx="3247277" cy="526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3" name="Shape 2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0431" y="5889780"/>
              <a:ext cx="487750" cy="48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Shape 2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27421" y="5984930"/>
              <a:ext cx="307935" cy="297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Shape 245"/>
            <p:cNvSpPr/>
            <p:nvPr/>
          </p:nvSpPr>
          <p:spPr>
            <a:xfrm>
              <a:off x="865301" y="5957475"/>
              <a:ext cx="2167829" cy="354437"/>
            </a:xfrm>
            <a:prstGeom prst="rect">
              <a:avLst/>
            </a:prstGeom>
            <a:solidFill>
              <a:schemeClr val="dk1"/>
            </a:solidFill>
            <a:ln cap="flat" cmpd="sng" w="2857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Shape 246"/>
            <p:cNvSpPr txBox="1"/>
            <p:nvPr/>
          </p:nvSpPr>
          <p:spPr>
            <a:xfrm>
              <a:off x="883723" y="5976632"/>
              <a:ext cx="21353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업적을 완료하면 특별한 효과를 가진메달을 획득할 수 있습니다!</a:t>
              </a:r>
            </a:p>
          </p:txBody>
        </p:sp>
      </p:grpSp>
      <p:grpSp>
        <p:nvGrpSpPr>
          <p:cNvPr id="247" name="Shape 247"/>
          <p:cNvGrpSpPr/>
          <p:nvPr/>
        </p:nvGrpSpPr>
        <p:grpSpPr>
          <a:xfrm>
            <a:off x="456416" y="1789008"/>
            <a:ext cx="2934483" cy="881808"/>
            <a:chOff x="2515978" y="790474"/>
            <a:chExt cx="3203703" cy="881808"/>
          </a:xfrm>
        </p:grpSpPr>
        <p:sp>
          <p:nvSpPr>
            <p:cNvPr id="248" name="Shape 248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Shape 249"/>
            <p:cNvSpPr txBox="1"/>
            <p:nvPr/>
          </p:nvSpPr>
          <p:spPr>
            <a:xfrm>
              <a:off x="2797761" y="1106941"/>
              <a:ext cx="182567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타운 공격을 5회 성공하세요!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파괴자 I</a:t>
              </a:r>
            </a:p>
          </p:txBody>
        </p:sp>
        <p:sp>
          <p:nvSpPr>
            <p:cNvPr id="252" name="Shape 252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253" name="Shape 253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Shape 254"/>
            <p:cNvSpPr txBox="1"/>
            <p:nvPr/>
          </p:nvSpPr>
          <p:spPr>
            <a:xfrm>
              <a:off x="3505755" y="1361601"/>
              <a:ext cx="39236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3/5</a:t>
              </a:r>
            </a:p>
          </p:txBody>
        </p:sp>
      </p:grpSp>
      <p:pic>
        <p:nvPicPr>
          <p:cNvPr id="255" name="Shape 2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2782" y="2076943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2930138" y="2287830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257" name="Shape 257"/>
          <p:cNvGrpSpPr/>
          <p:nvPr/>
        </p:nvGrpSpPr>
        <p:grpSpPr>
          <a:xfrm>
            <a:off x="456416" y="2817284"/>
            <a:ext cx="2934483" cy="881808"/>
            <a:chOff x="2515978" y="790474"/>
            <a:chExt cx="3203703" cy="881808"/>
          </a:xfrm>
        </p:grpSpPr>
        <p:sp>
          <p:nvSpPr>
            <p:cNvPr id="258" name="Shape 258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Shape 259"/>
            <p:cNvSpPr txBox="1"/>
            <p:nvPr/>
          </p:nvSpPr>
          <p:spPr>
            <a:xfrm>
              <a:off x="2720974" y="1106941"/>
              <a:ext cx="182917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부상병을 1000명 치료하세요</a:t>
              </a:r>
            </a:p>
          </p:txBody>
        </p:sp>
        <p:sp>
          <p:nvSpPr>
            <p:cNvPr id="260" name="Shape 260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구원자 II</a:t>
              </a:r>
            </a:p>
          </p:txBody>
        </p:sp>
        <p:sp>
          <p:nvSpPr>
            <p:cNvPr id="262" name="Shape 262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263" name="Shape 263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Shape 264"/>
            <p:cNvSpPr txBox="1"/>
            <p:nvPr/>
          </p:nvSpPr>
          <p:spPr>
            <a:xfrm>
              <a:off x="3396050" y="1361601"/>
              <a:ext cx="74237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600/1000</a:t>
              </a:r>
            </a:p>
          </p:txBody>
        </p:sp>
      </p:grpSp>
      <p:pic>
        <p:nvPicPr>
          <p:cNvPr id="265" name="Shape 2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2782" y="3105221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2930138" y="3316107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267" name="Shape 267"/>
          <p:cNvGrpSpPr/>
          <p:nvPr/>
        </p:nvGrpSpPr>
        <p:grpSpPr>
          <a:xfrm>
            <a:off x="456416" y="3881089"/>
            <a:ext cx="2934483" cy="881808"/>
            <a:chOff x="2515978" y="790474"/>
            <a:chExt cx="3203703" cy="881808"/>
          </a:xfrm>
        </p:grpSpPr>
        <p:sp>
          <p:nvSpPr>
            <p:cNvPr id="268" name="Shape 268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Shape 269"/>
            <p:cNvSpPr txBox="1"/>
            <p:nvPr/>
          </p:nvSpPr>
          <p:spPr>
            <a:xfrm>
              <a:off x="2720974" y="1106941"/>
              <a:ext cx="189567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타운 방어를 15회 성공하세요!</a:t>
              </a:r>
            </a:p>
          </p:txBody>
        </p:sp>
        <p:sp>
          <p:nvSpPr>
            <p:cNvPr id="270" name="Shape 270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수호자 III</a:t>
              </a:r>
            </a:p>
          </p:txBody>
        </p:sp>
        <p:sp>
          <p:nvSpPr>
            <p:cNvPr id="272" name="Shape 272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273" name="Shape 273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Shape 274"/>
            <p:cNvSpPr txBox="1"/>
            <p:nvPr/>
          </p:nvSpPr>
          <p:spPr>
            <a:xfrm>
              <a:off x="3505755" y="1361601"/>
              <a:ext cx="46236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7/15</a:t>
              </a:r>
            </a:p>
          </p:txBody>
        </p:sp>
      </p:grpSp>
      <p:pic>
        <p:nvPicPr>
          <p:cNvPr id="275" name="Shape 2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2782" y="4178078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2930138" y="4388964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277" name="Shape 277"/>
          <p:cNvGrpSpPr/>
          <p:nvPr/>
        </p:nvGrpSpPr>
        <p:grpSpPr>
          <a:xfrm>
            <a:off x="465400" y="4914927"/>
            <a:ext cx="2934483" cy="881808"/>
            <a:chOff x="2515978" y="790474"/>
            <a:chExt cx="3203703" cy="881808"/>
          </a:xfrm>
        </p:grpSpPr>
        <p:sp>
          <p:nvSpPr>
            <p:cNvPr id="278" name="Shape 278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Shape 279"/>
            <p:cNvSpPr txBox="1"/>
            <p:nvPr/>
          </p:nvSpPr>
          <p:spPr>
            <a:xfrm>
              <a:off x="3084933" y="1106941"/>
              <a:ext cx="12848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 레벨을 5 달성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4963214" y="1456915"/>
              <a:ext cx="669887" cy="167628"/>
            </a:xfrm>
            <a:prstGeom prst="rect">
              <a:avLst/>
            </a:prstGeom>
            <a:solidFill>
              <a:srgbClr val="548135"/>
            </a:solidFill>
            <a:ln cap="flat" cmpd="sng" w="9525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보상 받기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성장 I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2641539" y="1411326"/>
              <a:ext cx="2089181" cy="144021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 txBox="1"/>
            <p:nvPr/>
          </p:nvSpPr>
          <p:spPr>
            <a:xfrm>
              <a:off x="3505755" y="1361601"/>
              <a:ext cx="39236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5/5</a:t>
              </a:r>
            </a:p>
          </p:txBody>
        </p:sp>
      </p:grpSp>
      <p:pic>
        <p:nvPicPr>
          <p:cNvPr id="286" name="Shape 2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1766" y="5103278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2939122" y="5314164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UI - 설명</a:t>
            </a:r>
          </a:p>
        </p:txBody>
      </p:sp>
      <p:cxnSp>
        <p:nvCxnSpPr>
          <p:cNvPr id="289" name="Shape 289"/>
          <p:cNvCxnSpPr/>
          <p:nvPr/>
        </p:nvCxnSpPr>
        <p:spPr>
          <a:xfrm>
            <a:off x="272706" y="516045"/>
            <a:ext cx="1975846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90" name="Shape 290"/>
          <p:cNvCxnSpPr/>
          <p:nvPr/>
        </p:nvCxnSpPr>
        <p:spPr>
          <a:xfrm rot="10800000">
            <a:off x="3411043" y="1301157"/>
            <a:ext cx="654554" cy="2942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1" name="Shape 291"/>
          <p:cNvSpPr txBox="1"/>
          <p:nvPr/>
        </p:nvSpPr>
        <p:spPr>
          <a:xfrm>
            <a:off x="4065598" y="1149269"/>
            <a:ext cx="4575984" cy="30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업적, 메달 UI에 진입할 수 있는 버튼입니다.</a:t>
            </a:r>
            <a:b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보고 있는 UI 의 버튼을 표시해줍니다.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065598" y="2084963"/>
            <a:ext cx="4575984" cy="30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카테고리입니다.</a:t>
            </a:r>
            <a:b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업적 카테고리는 단계별 퀘스트로 이루어져 있습니다.</a:t>
            </a:r>
          </a:p>
        </p:txBody>
      </p:sp>
      <p:sp>
        <p:nvSpPr>
          <p:cNvPr id="293" name="Shape 293"/>
          <p:cNvSpPr/>
          <p:nvPr/>
        </p:nvSpPr>
        <p:spPr>
          <a:xfrm>
            <a:off x="372709" y="1736548"/>
            <a:ext cx="3082742" cy="100602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Shape 294"/>
          <p:cNvCxnSpPr>
            <a:stCxn id="292" idx="1"/>
            <a:endCxn id="293" idx="3"/>
          </p:cNvCxnSpPr>
          <p:nvPr/>
        </p:nvCxnSpPr>
        <p:spPr>
          <a:xfrm rot="10800000">
            <a:off x="3455398" y="2239493"/>
            <a:ext cx="610200" cy="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5" name="Shape 295"/>
          <p:cNvSpPr txBox="1"/>
          <p:nvPr/>
        </p:nvSpPr>
        <p:spPr>
          <a:xfrm>
            <a:off x="4065596" y="5510351"/>
            <a:ext cx="7349329" cy="64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보상받기 버튼을 누르면, 보상품을 획득하게 되고 다음 단계의 퀘스트로 자동으로 진행됩니다.</a:t>
            </a:r>
            <a:b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퀘스트 조건을 만족한 경우에만 표시됩니다.</a:t>
            </a:r>
          </a:p>
        </p:txBody>
      </p:sp>
      <p:cxnSp>
        <p:nvCxnSpPr>
          <p:cNvPr id="296" name="Shape 296"/>
          <p:cNvCxnSpPr>
            <a:stCxn id="295" idx="1"/>
            <a:endCxn id="281" idx="3"/>
          </p:cNvCxnSpPr>
          <p:nvPr/>
        </p:nvCxnSpPr>
        <p:spPr>
          <a:xfrm rot="10800000">
            <a:off x="3320696" y="5665148"/>
            <a:ext cx="744900" cy="16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7" name="Shape 297"/>
          <p:cNvSpPr txBox="1"/>
          <p:nvPr/>
        </p:nvSpPr>
        <p:spPr>
          <a:xfrm>
            <a:off x="4065596" y="3412710"/>
            <a:ext cx="7711071" cy="30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보상보기 버튼을 누르면, 해당 퀘스트를 완료하여 획득할 수 있는 보상에 대한 알림 팝업을 호출합니다.</a:t>
            </a:r>
            <a:b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퀘스트 달성 조건을 충족한 경우, 보상 받기 버튼으로 변경됩니다.</a:t>
            </a:r>
          </a:p>
        </p:txBody>
      </p:sp>
      <p:cxnSp>
        <p:nvCxnSpPr>
          <p:cNvPr id="298" name="Shape 298"/>
          <p:cNvCxnSpPr>
            <a:stCxn id="297" idx="1"/>
          </p:cNvCxnSpPr>
          <p:nvPr/>
        </p:nvCxnSpPr>
        <p:spPr>
          <a:xfrm rot="10800000">
            <a:off x="3311696" y="3567540"/>
            <a:ext cx="753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9" name="Shape 299"/>
          <p:cNvSpPr txBox="1"/>
          <p:nvPr/>
        </p:nvSpPr>
        <p:spPr>
          <a:xfrm>
            <a:off x="4065596" y="4298942"/>
            <a:ext cx="7711071" cy="30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퀘스트의 목표와 진행도입니다.</a:t>
            </a:r>
          </a:p>
        </p:txBody>
      </p:sp>
      <p:sp>
        <p:nvSpPr>
          <p:cNvPr id="300" name="Shape 300"/>
          <p:cNvSpPr/>
          <p:nvPr/>
        </p:nvSpPr>
        <p:spPr>
          <a:xfrm>
            <a:off x="465400" y="4090389"/>
            <a:ext cx="2142554" cy="71352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Shape 301"/>
          <p:cNvCxnSpPr>
            <a:stCxn id="299" idx="1"/>
            <a:endCxn id="300" idx="3"/>
          </p:cNvCxnSpPr>
          <p:nvPr/>
        </p:nvCxnSpPr>
        <p:spPr>
          <a:xfrm rot="10800000">
            <a:off x="2607896" y="4447172"/>
            <a:ext cx="1457700" cy="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272706" y="660902"/>
            <a:ext cx="3247277" cy="5753472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272706" y="676110"/>
            <a:ext cx="3247277" cy="3613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 txBox="1"/>
          <p:nvPr/>
        </p:nvSpPr>
        <p:spPr>
          <a:xfrm>
            <a:off x="272706" y="677216"/>
            <a:ext cx="32472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 &amp; 메달</a:t>
            </a:r>
          </a:p>
        </p:txBody>
      </p:sp>
      <p:sp>
        <p:nvSpPr>
          <p:cNvPr id="309" name="Shape 309"/>
          <p:cNvSpPr/>
          <p:nvPr/>
        </p:nvSpPr>
        <p:spPr>
          <a:xfrm>
            <a:off x="272706" y="1019498"/>
            <a:ext cx="3247277" cy="46531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356642" y="1074376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sp>
        <p:nvSpPr>
          <p:cNvPr id="311" name="Shape 311"/>
          <p:cNvSpPr/>
          <p:nvPr/>
        </p:nvSpPr>
        <p:spPr>
          <a:xfrm>
            <a:off x="1968501" y="1074376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</p:txBody>
      </p:sp>
      <p:sp>
        <p:nvSpPr>
          <p:cNvPr id="312" name="Shape 312"/>
          <p:cNvSpPr/>
          <p:nvPr/>
        </p:nvSpPr>
        <p:spPr>
          <a:xfrm>
            <a:off x="272706" y="5870730"/>
            <a:ext cx="3247277" cy="52690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431" y="5889780"/>
            <a:ext cx="487750" cy="4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7421" y="5984930"/>
            <a:ext cx="307935" cy="2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/>
          <p:nvPr/>
        </p:nvSpPr>
        <p:spPr>
          <a:xfrm>
            <a:off x="865301" y="5957475"/>
            <a:ext cx="2167829" cy="354437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883723" y="5976632"/>
            <a:ext cx="21353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업적을 완료하면 특별한 효과를 가진메달을 획득할 수 있습니다!</a:t>
            </a:r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UI – 모든 단계가 완료된 업적 표시</a:t>
            </a:r>
          </a:p>
        </p:txBody>
      </p:sp>
      <p:cxnSp>
        <p:nvCxnSpPr>
          <p:cNvPr id="318" name="Shape 318"/>
          <p:cNvCxnSpPr/>
          <p:nvPr/>
        </p:nvCxnSpPr>
        <p:spPr>
          <a:xfrm>
            <a:off x="272706" y="516045"/>
            <a:ext cx="5230947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19" name="Shape 319"/>
          <p:cNvSpPr txBox="1"/>
          <p:nvPr/>
        </p:nvSpPr>
        <p:spPr>
          <a:xfrm>
            <a:off x="3781976" y="1884331"/>
            <a:ext cx="4575984" cy="628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퀘스트가 모두 완료된 업적이 표시됩니다.</a:t>
            </a:r>
            <a:b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상태에 따라 정렬 위치가 바뀌진 않습니다.</a:t>
            </a:r>
          </a:p>
        </p:txBody>
      </p:sp>
      <p:grpSp>
        <p:nvGrpSpPr>
          <p:cNvPr id="320" name="Shape 320"/>
          <p:cNvGrpSpPr/>
          <p:nvPr/>
        </p:nvGrpSpPr>
        <p:grpSpPr>
          <a:xfrm>
            <a:off x="457051" y="1609486"/>
            <a:ext cx="2933849" cy="960618"/>
            <a:chOff x="4628726" y="4569535"/>
            <a:chExt cx="2933849" cy="960618"/>
          </a:xfrm>
        </p:grpSpPr>
        <p:sp>
          <p:nvSpPr>
            <p:cNvPr id="321" name="Shape 321"/>
            <p:cNvSpPr/>
            <p:nvPr/>
          </p:nvSpPr>
          <p:spPr>
            <a:xfrm>
              <a:off x="4628726" y="4789562"/>
              <a:ext cx="2933847" cy="740592"/>
            </a:xfrm>
            <a:prstGeom prst="rect">
              <a:avLst/>
            </a:prstGeom>
            <a:solidFill>
              <a:srgbClr val="7F7F7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2" name="Shape 3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71857" y="4856710"/>
              <a:ext cx="620957" cy="6209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Shape 323"/>
            <p:cNvSpPr/>
            <p:nvPr/>
          </p:nvSpPr>
          <p:spPr>
            <a:xfrm>
              <a:off x="4628726" y="4569535"/>
              <a:ext cx="2933849" cy="300645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성장 IV</a:t>
              </a:r>
            </a:p>
          </p:txBody>
        </p:sp>
        <p:pic>
          <p:nvPicPr>
            <p:cNvPr id="324" name="Shape 3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20935" y="5092091"/>
              <a:ext cx="182718" cy="182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Shape 325"/>
            <p:cNvSpPr txBox="1"/>
            <p:nvPr/>
          </p:nvSpPr>
          <p:spPr>
            <a:xfrm>
              <a:off x="5233560" y="4855369"/>
              <a:ext cx="1106554" cy="231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영주 레벨을 5 달성</a:t>
              </a:r>
            </a:p>
          </p:txBody>
        </p:sp>
        <p:pic>
          <p:nvPicPr>
            <p:cNvPr id="326" name="Shape 3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19650" y="5092091"/>
              <a:ext cx="182718" cy="182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Shape 3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14930" y="5092091"/>
              <a:ext cx="182718" cy="182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Shape 3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17176" y="5092091"/>
              <a:ext cx="182718" cy="182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Shape 3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17841" y="5092091"/>
              <a:ext cx="182718" cy="182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Shape 330"/>
            <p:cNvSpPr txBox="1"/>
            <p:nvPr/>
          </p:nvSpPr>
          <p:spPr>
            <a:xfrm>
              <a:off x="5238316" y="5267848"/>
              <a:ext cx="1326385" cy="231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완료된 업적 퀘스트입니다.</a:t>
              </a:r>
            </a:p>
          </p:txBody>
        </p:sp>
      </p:grpSp>
      <p:grpSp>
        <p:nvGrpSpPr>
          <p:cNvPr id="331" name="Shape 331"/>
          <p:cNvGrpSpPr/>
          <p:nvPr/>
        </p:nvGrpSpPr>
        <p:grpSpPr>
          <a:xfrm>
            <a:off x="456693" y="2668153"/>
            <a:ext cx="2933849" cy="960618"/>
            <a:chOff x="4628726" y="4569535"/>
            <a:chExt cx="2933849" cy="960618"/>
          </a:xfrm>
        </p:grpSpPr>
        <p:sp>
          <p:nvSpPr>
            <p:cNvPr id="332" name="Shape 332"/>
            <p:cNvSpPr/>
            <p:nvPr/>
          </p:nvSpPr>
          <p:spPr>
            <a:xfrm>
              <a:off x="4628726" y="4789562"/>
              <a:ext cx="2933847" cy="740592"/>
            </a:xfrm>
            <a:prstGeom prst="rect">
              <a:avLst/>
            </a:prstGeom>
            <a:solidFill>
              <a:srgbClr val="7F7F7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3" name="Shape 3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71857" y="4856710"/>
              <a:ext cx="620957" cy="6209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Shape 334"/>
            <p:cNvSpPr/>
            <p:nvPr/>
          </p:nvSpPr>
          <p:spPr>
            <a:xfrm>
              <a:off x="4628726" y="4569535"/>
              <a:ext cx="2933849" cy="300645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성장 IV</a:t>
              </a:r>
            </a:p>
          </p:txBody>
        </p:sp>
        <p:pic>
          <p:nvPicPr>
            <p:cNvPr id="335" name="Shape 3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20935" y="5092091"/>
              <a:ext cx="182718" cy="182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Shape 336"/>
            <p:cNvSpPr txBox="1"/>
            <p:nvPr/>
          </p:nvSpPr>
          <p:spPr>
            <a:xfrm>
              <a:off x="5233560" y="4855369"/>
              <a:ext cx="1106554" cy="231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영주 레벨을 5 달성</a:t>
              </a:r>
            </a:p>
          </p:txBody>
        </p:sp>
        <p:pic>
          <p:nvPicPr>
            <p:cNvPr id="337" name="Shape 3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19650" y="5092091"/>
              <a:ext cx="182718" cy="182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Shape 3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14930" y="5092091"/>
              <a:ext cx="182718" cy="182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Shape 3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17176" y="5092091"/>
              <a:ext cx="182718" cy="182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Shape 3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17841" y="5092091"/>
              <a:ext cx="182718" cy="1827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1" name="Shape 341"/>
          <p:cNvSpPr/>
          <p:nvPr/>
        </p:nvSpPr>
        <p:spPr>
          <a:xfrm>
            <a:off x="1136203" y="3440896"/>
            <a:ext cx="1549847" cy="144021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1732564" y="3384285"/>
            <a:ext cx="37702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5/5</a:t>
            </a:r>
          </a:p>
        </p:txBody>
      </p:sp>
      <p:sp>
        <p:nvSpPr>
          <p:cNvPr id="343" name="Shape 343"/>
          <p:cNvSpPr/>
          <p:nvPr/>
        </p:nvSpPr>
        <p:spPr>
          <a:xfrm>
            <a:off x="2793999" y="3423582"/>
            <a:ext cx="540117" cy="167628"/>
          </a:xfrm>
          <a:prstGeom prst="rect">
            <a:avLst/>
          </a:prstGeom>
          <a:solidFill>
            <a:srgbClr val="548135"/>
          </a:solidFill>
          <a:ln cap="flat" cmpd="sng" w="9525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보상 받기</a:t>
            </a:r>
          </a:p>
        </p:txBody>
      </p:sp>
      <p:pic>
        <p:nvPicPr>
          <p:cNvPr id="344" name="Shape 3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91766" y="2988591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/>
        </p:nvSpPr>
        <p:spPr>
          <a:xfrm>
            <a:off x="2939122" y="3199476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346" name="Shape 346"/>
          <p:cNvGrpSpPr/>
          <p:nvPr/>
        </p:nvGrpSpPr>
        <p:grpSpPr>
          <a:xfrm>
            <a:off x="454435" y="3717473"/>
            <a:ext cx="2933849" cy="960618"/>
            <a:chOff x="4628726" y="4569535"/>
            <a:chExt cx="2933849" cy="960618"/>
          </a:xfrm>
        </p:grpSpPr>
        <p:sp>
          <p:nvSpPr>
            <p:cNvPr id="347" name="Shape 347"/>
            <p:cNvSpPr/>
            <p:nvPr/>
          </p:nvSpPr>
          <p:spPr>
            <a:xfrm>
              <a:off x="4628726" y="4789562"/>
              <a:ext cx="2933847" cy="740592"/>
            </a:xfrm>
            <a:prstGeom prst="rect">
              <a:avLst/>
            </a:prstGeom>
            <a:solidFill>
              <a:srgbClr val="7F7F7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8" name="Shape 3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71857" y="4856710"/>
              <a:ext cx="620957" cy="6209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Shape 349"/>
            <p:cNvSpPr/>
            <p:nvPr/>
          </p:nvSpPr>
          <p:spPr>
            <a:xfrm>
              <a:off x="4628726" y="4569535"/>
              <a:ext cx="2933849" cy="300645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성장 IV</a:t>
              </a:r>
            </a:p>
          </p:txBody>
        </p:sp>
        <p:pic>
          <p:nvPicPr>
            <p:cNvPr id="350" name="Shape 35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20935" y="5092091"/>
              <a:ext cx="182718" cy="182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Shape 351"/>
            <p:cNvSpPr txBox="1"/>
            <p:nvPr/>
          </p:nvSpPr>
          <p:spPr>
            <a:xfrm>
              <a:off x="5233560" y="4855369"/>
              <a:ext cx="1106554" cy="231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영주 레벨을 5 달성</a:t>
              </a:r>
            </a:p>
          </p:txBody>
        </p:sp>
        <p:pic>
          <p:nvPicPr>
            <p:cNvPr id="352" name="Shape 3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19650" y="5092091"/>
              <a:ext cx="182718" cy="182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Shape 3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14930" y="5092091"/>
              <a:ext cx="182718" cy="182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Shape 3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17176" y="5092091"/>
              <a:ext cx="182718" cy="182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Shape 3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17841" y="5092091"/>
              <a:ext cx="182718" cy="1827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6" name="Shape 356"/>
          <p:cNvSpPr/>
          <p:nvPr/>
        </p:nvSpPr>
        <p:spPr>
          <a:xfrm>
            <a:off x="1133945" y="4490216"/>
            <a:ext cx="1549847" cy="144021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Shape 3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89508" y="4037910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2936864" y="4248796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359" name="Shape 359"/>
          <p:cNvGrpSpPr/>
          <p:nvPr/>
        </p:nvGrpSpPr>
        <p:grpSpPr>
          <a:xfrm>
            <a:off x="452177" y="4776207"/>
            <a:ext cx="2933849" cy="960618"/>
            <a:chOff x="4628726" y="4569535"/>
            <a:chExt cx="2933849" cy="960618"/>
          </a:xfrm>
        </p:grpSpPr>
        <p:sp>
          <p:nvSpPr>
            <p:cNvPr id="360" name="Shape 360"/>
            <p:cNvSpPr/>
            <p:nvPr/>
          </p:nvSpPr>
          <p:spPr>
            <a:xfrm>
              <a:off x="4628726" y="4789562"/>
              <a:ext cx="2933847" cy="740592"/>
            </a:xfrm>
            <a:prstGeom prst="rect">
              <a:avLst/>
            </a:prstGeom>
            <a:solidFill>
              <a:srgbClr val="7F7F7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1" name="Shape 3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71857" y="4856710"/>
              <a:ext cx="620957" cy="6209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Shape 362"/>
            <p:cNvSpPr/>
            <p:nvPr/>
          </p:nvSpPr>
          <p:spPr>
            <a:xfrm>
              <a:off x="4628726" y="4569535"/>
              <a:ext cx="2933849" cy="300645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성장 IV</a:t>
              </a:r>
            </a:p>
          </p:txBody>
        </p:sp>
        <p:pic>
          <p:nvPicPr>
            <p:cNvPr id="363" name="Shape 3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20935" y="5092091"/>
              <a:ext cx="182718" cy="182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" name="Shape 364"/>
            <p:cNvSpPr txBox="1"/>
            <p:nvPr/>
          </p:nvSpPr>
          <p:spPr>
            <a:xfrm>
              <a:off x="5233560" y="4855369"/>
              <a:ext cx="1106554" cy="231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영주 레벨을 5 달성</a:t>
              </a:r>
            </a:p>
          </p:txBody>
        </p:sp>
        <p:pic>
          <p:nvPicPr>
            <p:cNvPr id="365" name="Shape 36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19650" y="5092091"/>
              <a:ext cx="182718" cy="182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Shape 3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14930" y="5092091"/>
              <a:ext cx="182718" cy="182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Shape 3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17176" y="5092091"/>
              <a:ext cx="182718" cy="182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Shape 36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17841" y="5092091"/>
              <a:ext cx="182718" cy="1827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" name="Shape 369"/>
          <p:cNvSpPr/>
          <p:nvPr/>
        </p:nvSpPr>
        <p:spPr>
          <a:xfrm>
            <a:off x="1131687" y="5548950"/>
            <a:ext cx="1549847" cy="144021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1728048" y="5492339"/>
            <a:ext cx="37702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5/5</a:t>
            </a:r>
          </a:p>
        </p:txBody>
      </p:sp>
      <p:sp>
        <p:nvSpPr>
          <p:cNvPr id="371" name="Shape 371"/>
          <p:cNvSpPr/>
          <p:nvPr/>
        </p:nvSpPr>
        <p:spPr>
          <a:xfrm>
            <a:off x="2789483" y="5531635"/>
            <a:ext cx="540117" cy="167628"/>
          </a:xfrm>
          <a:prstGeom prst="rect">
            <a:avLst/>
          </a:prstGeom>
          <a:solidFill>
            <a:srgbClr val="548135"/>
          </a:solidFill>
          <a:ln cap="flat" cmpd="sng" w="9525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보상 받기</a:t>
            </a:r>
          </a:p>
        </p:txBody>
      </p:sp>
      <p:pic>
        <p:nvPicPr>
          <p:cNvPr id="372" name="Shape 3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87250" y="5096644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/>
        </p:nvSpPr>
        <p:spPr>
          <a:xfrm>
            <a:off x="2934606" y="5307530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sp>
        <p:nvSpPr>
          <p:cNvPr id="374" name="Shape 374"/>
          <p:cNvSpPr/>
          <p:nvPr/>
        </p:nvSpPr>
        <p:spPr>
          <a:xfrm>
            <a:off x="1132687" y="4490421"/>
            <a:ext cx="1200937" cy="144021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1730306" y="4433605"/>
            <a:ext cx="37702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4/5</a:t>
            </a:r>
          </a:p>
        </p:txBody>
      </p:sp>
      <p:cxnSp>
        <p:nvCxnSpPr>
          <p:cNvPr id="376" name="Shape 376"/>
          <p:cNvCxnSpPr>
            <a:stCxn id="319" idx="1"/>
            <a:endCxn id="321" idx="3"/>
          </p:cNvCxnSpPr>
          <p:nvPr/>
        </p:nvCxnSpPr>
        <p:spPr>
          <a:xfrm flipH="1">
            <a:off x="3390776" y="2198606"/>
            <a:ext cx="391200" cy="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Shape 381"/>
          <p:cNvGrpSpPr/>
          <p:nvPr/>
        </p:nvGrpSpPr>
        <p:grpSpPr>
          <a:xfrm>
            <a:off x="272706" y="660902"/>
            <a:ext cx="3247277" cy="5753472"/>
            <a:chOff x="272706" y="660902"/>
            <a:chExt cx="3247277" cy="5753472"/>
          </a:xfrm>
        </p:grpSpPr>
        <p:sp>
          <p:nvSpPr>
            <p:cNvPr id="382" name="Shape 382"/>
            <p:cNvSpPr/>
            <p:nvPr/>
          </p:nvSpPr>
          <p:spPr>
            <a:xfrm>
              <a:off x="272706" y="660902"/>
              <a:ext cx="3247277" cy="575347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272706" y="676110"/>
              <a:ext cx="3247277" cy="36135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Shape 384"/>
            <p:cNvSpPr txBox="1"/>
            <p:nvPr/>
          </p:nvSpPr>
          <p:spPr>
            <a:xfrm>
              <a:off x="272706" y="711720"/>
              <a:ext cx="324727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 &amp; 메달</a:t>
              </a:r>
            </a:p>
          </p:txBody>
        </p:sp>
        <p:sp>
          <p:nvSpPr>
            <p:cNvPr id="385" name="Shape 385"/>
            <p:cNvSpPr/>
            <p:nvPr/>
          </p:nvSpPr>
          <p:spPr>
            <a:xfrm>
              <a:off x="272706" y="1019496"/>
              <a:ext cx="3247277" cy="6350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356642" y="1143384"/>
              <a:ext cx="1442540" cy="315544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</a:t>
              </a:r>
            </a:p>
          </p:txBody>
        </p:sp>
        <p:sp>
          <p:nvSpPr>
            <p:cNvPr id="387" name="Shape 387"/>
            <p:cNvSpPr/>
            <p:nvPr/>
          </p:nvSpPr>
          <p:spPr>
            <a:xfrm>
              <a:off x="1968501" y="1143384"/>
              <a:ext cx="1442540" cy="315544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메달</a:t>
              </a:r>
            </a:p>
          </p:txBody>
        </p:sp>
        <p:sp>
          <p:nvSpPr>
            <p:cNvPr id="388" name="Shape 388"/>
            <p:cNvSpPr/>
            <p:nvPr/>
          </p:nvSpPr>
          <p:spPr>
            <a:xfrm>
              <a:off x="272706" y="5870730"/>
              <a:ext cx="3247277" cy="526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9" name="Shape 3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0431" y="5889780"/>
              <a:ext cx="487750" cy="48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Shape 3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27421" y="5984930"/>
              <a:ext cx="307935" cy="297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Shape 391"/>
            <p:cNvSpPr/>
            <p:nvPr/>
          </p:nvSpPr>
          <p:spPr>
            <a:xfrm>
              <a:off x="865301" y="5957475"/>
              <a:ext cx="2167829" cy="354437"/>
            </a:xfrm>
            <a:prstGeom prst="rect">
              <a:avLst/>
            </a:prstGeom>
            <a:solidFill>
              <a:schemeClr val="dk1"/>
            </a:solidFill>
            <a:ln cap="flat" cmpd="sng" w="2857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Shape 392"/>
            <p:cNvSpPr txBox="1"/>
            <p:nvPr/>
          </p:nvSpPr>
          <p:spPr>
            <a:xfrm>
              <a:off x="883723" y="5976632"/>
              <a:ext cx="21353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업적을 완료하면 특별한 효과를 가진메달을 획득할 수 있습니다!</a:t>
              </a:r>
            </a:p>
          </p:txBody>
        </p:sp>
      </p:grpSp>
      <p:sp>
        <p:nvSpPr>
          <p:cNvPr id="393" name="Shape 393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UI</a:t>
            </a:r>
          </a:p>
        </p:txBody>
      </p:sp>
      <p:cxnSp>
        <p:nvCxnSpPr>
          <p:cNvPr id="394" name="Shape 394"/>
          <p:cNvCxnSpPr/>
          <p:nvPr/>
        </p:nvCxnSpPr>
        <p:spPr>
          <a:xfrm>
            <a:off x="272706" y="516045"/>
            <a:ext cx="161041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95" name="Shape 395"/>
          <p:cNvSpPr/>
          <p:nvPr/>
        </p:nvSpPr>
        <p:spPr>
          <a:xfrm>
            <a:off x="3955598" y="5105810"/>
            <a:ext cx="2114589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달성 시, 받기 버튼으로 변화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(이펙트 필요)</a:t>
            </a:r>
          </a:p>
        </p:txBody>
      </p:sp>
      <p:sp>
        <p:nvSpPr>
          <p:cNvPr id="396" name="Shape 396"/>
          <p:cNvSpPr/>
          <p:nvPr/>
        </p:nvSpPr>
        <p:spPr>
          <a:xfrm>
            <a:off x="3955598" y="5831710"/>
            <a:ext cx="2114589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 메뉴 도움말</a:t>
            </a:r>
          </a:p>
        </p:txBody>
      </p:sp>
      <p:sp>
        <p:nvSpPr>
          <p:cNvPr id="397" name="Shape 397"/>
          <p:cNvSpPr/>
          <p:nvPr/>
        </p:nvSpPr>
        <p:spPr>
          <a:xfrm>
            <a:off x="6205494" y="5099253"/>
            <a:ext cx="1856311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달성 시, 게이지 색상 변화</a:t>
            </a:r>
          </a:p>
        </p:txBody>
      </p:sp>
      <p:cxnSp>
        <p:nvCxnSpPr>
          <p:cNvPr id="398" name="Shape 398"/>
          <p:cNvCxnSpPr>
            <a:stCxn id="396" idx="1"/>
          </p:cNvCxnSpPr>
          <p:nvPr/>
        </p:nvCxnSpPr>
        <p:spPr>
          <a:xfrm flipH="1">
            <a:off x="3435398" y="6114674"/>
            <a:ext cx="520200" cy="18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399" name="Shape 399"/>
          <p:cNvGrpSpPr/>
          <p:nvPr/>
        </p:nvGrpSpPr>
        <p:grpSpPr>
          <a:xfrm>
            <a:off x="456416" y="1789008"/>
            <a:ext cx="2934483" cy="881808"/>
            <a:chOff x="2515978" y="790474"/>
            <a:chExt cx="3203703" cy="881808"/>
          </a:xfrm>
        </p:grpSpPr>
        <p:sp>
          <p:nvSpPr>
            <p:cNvPr id="400" name="Shape 400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Shape 401"/>
            <p:cNvSpPr txBox="1"/>
            <p:nvPr/>
          </p:nvSpPr>
          <p:spPr>
            <a:xfrm>
              <a:off x="2797761" y="1106941"/>
              <a:ext cx="182567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타운 공격을 5회 성공하세요!</a:t>
              </a:r>
            </a:p>
          </p:txBody>
        </p:sp>
        <p:sp>
          <p:nvSpPr>
            <p:cNvPr id="402" name="Shape 402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파괴자 I</a:t>
              </a:r>
            </a:p>
          </p:txBody>
        </p:sp>
        <p:sp>
          <p:nvSpPr>
            <p:cNvPr id="404" name="Shape 404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405" name="Shape 405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Shape 406"/>
            <p:cNvSpPr txBox="1"/>
            <p:nvPr/>
          </p:nvSpPr>
          <p:spPr>
            <a:xfrm>
              <a:off x="3505755" y="1361601"/>
              <a:ext cx="39236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3/5</a:t>
              </a:r>
            </a:p>
          </p:txBody>
        </p:sp>
      </p:grpSp>
      <p:pic>
        <p:nvPicPr>
          <p:cNvPr id="407" name="Shape 4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2782" y="2076943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 txBox="1"/>
          <p:nvPr/>
        </p:nvSpPr>
        <p:spPr>
          <a:xfrm>
            <a:off x="2930138" y="2287830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409" name="Shape 409"/>
          <p:cNvGrpSpPr/>
          <p:nvPr/>
        </p:nvGrpSpPr>
        <p:grpSpPr>
          <a:xfrm>
            <a:off x="456416" y="2817284"/>
            <a:ext cx="2934483" cy="881808"/>
            <a:chOff x="2515978" y="790474"/>
            <a:chExt cx="3203703" cy="881808"/>
          </a:xfrm>
        </p:grpSpPr>
        <p:sp>
          <p:nvSpPr>
            <p:cNvPr id="410" name="Shape 410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Shape 411"/>
            <p:cNvSpPr txBox="1"/>
            <p:nvPr/>
          </p:nvSpPr>
          <p:spPr>
            <a:xfrm>
              <a:off x="2720974" y="1106941"/>
              <a:ext cx="182917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부상병을 1000명 치료하세요</a:t>
              </a:r>
            </a:p>
          </p:txBody>
        </p:sp>
        <p:sp>
          <p:nvSpPr>
            <p:cNvPr id="412" name="Shape 412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구원자 II</a:t>
              </a:r>
            </a:p>
          </p:txBody>
        </p:sp>
        <p:sp>
          <p:nvSpPr>
            <p:cNvPr id="414" name="Shape 414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415" name="Shape 415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 txBox="1"/>
            <p:nvPr/>
          </p:nvSpPr>
          <p:spPr>
            <a:xfrm>
              <a:off x="3396050" y="1361601"/>
              <a:ext cx="74237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600/1000</a:t>
              </a:r>
            </a:p>
          </p:txBody>
        </p:sp>
      </p:grpSp>
      <p:pic>
        <p:nvPicPr>
          <p:cNvPr id="417" name="Shape 4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2782" y="3105221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 txBox="1"/>
          <p:nvPr/>
        </p:nvSpPr>
        <p:spPr>
          <a:xfrm>
            <a:off x="2930138" y="3316107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419" name="Shape 419"/>
          <p:cNvGrpSpPr/>
          <p:nvPr/>
        </p:nvGrpSpPr>
        <p:grpSpPr>
          <a:xfrm>
            <a:off x="456416" y="3881089"/>
            <a:ext cx="2934483" cy="881808"/>
            <a:chOff x="2515978" y="790474"/>
            <a:chExt cx="3203703" cy="881808"/>
          </a:xfrm>
        </p:grpSpPr>
        <p:sp>
          <p:nvSpPr>
            <p:cNvPr id="420" name="Shape 420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Shape 421"/>
            <p:cNvSpPr txBox="1"/>
            <p:nvPr/>
          </p:nvSpPr>
          <p:spPr>
            <a:xfrm>
              <a:off x="2720974" y="1106941"/>
              <a:ext cx="189567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타운 방어를 15회 성공하세요!</a:t>
              </a:r>
            </a:p>
          </p:txBody>
        </p:sp>
        <p:sp>
          <p:nvSpPr>
            <p:cNvPr id="422" name="Shape 422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수호자 III</a:t>
              </a:r>
            </a:p>
          </p:txBody>
        </p:sp>
        <p:sp>
          <p:nvSpPr>
            <p:cNvPr id="424" name="Shape 424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425" name="Shape 425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Shape 426"/>
            <p:cNvSpPr txBox="1"/>
            <p:nvPr/>
          </p:nvSpPr>
          <p:spPr>
            <a:xfrm>
              <a:off x="3505755" y="1361601"/>
              <a:ext cx="46236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7/15</a:t>
              </a:r>
            </a:p>
          </p:txBody>
        </p:sp>
      </p:grpSp>
      <p:pic>
        <p:nvPicPr>
          <p:cNvPr id="427" name="Shape 4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2782" y="4178078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 txBox="1"/>
          <p:nvPr/>
        </p:nvSpPr>
        <p:spPr>
          <a:xfrm>
            <a:off x="2930138" y="4388964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429" name="Shape 429"/>
          <p:cNvGrpSpPr/>
          <p:nvPr/>
        </p:nvGrpSpPr>
        <p:grpSpPr>
          <a:xfrm>
            <a:off x="465400" y="4914927"/>
            <a:ext cx="2934483" cy="881808"/>
            <a:chOff x="2515978" y="790474"/>
            <a:chExt cx="3203703" cy="881808"/>
          </a:xfrm>
        </p:grpSpPr>
        <p:sp>
          <p:nvSpPr>
            <p:cNvPr id="430" name="Shape 430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Shape 431"/>
            <p:cNvSpPr txBox="1"/>
            <p:nvPr/>
          </p:nvSpPr>
          <p:spPr>
            <a:xfrm>
              <a:off x="3084933" y="1106941"/>
              <a:ext cx="12848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 레벨을 5 달성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4963214" y="1456915"/>
              <a:ext cx="669887" cy="167628"/>
            </a:xfrm>
            <a:prstGeom prst="rect">
              <a:avLst/>
            </a:prstGeom>
            <a:solidFill>
              <a:srgbClr val="548135"/>
            </a:solidFill>
            <a:ln cap="flat" cmpd="sng" w="9525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보상 받기</a:t>
              </a:r>
            </a:p>
          </p:txBody>
        </p:sp>
        <p:sp>
          <p:nvSpPr>
            <p:cNvPr id="434" name="Shape 434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성장 I</a:t>
              </a:r>
            </a:p>
          </p:txBody>
        </p:sp>
        <p:sp>
          <p:nvSpPr>
            <p:cNvPr id="435" name="Shape 435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436" name="Shape 436"/>
            <p:cNvSpPr/>
            <p:nvPr/>
          </p:nvSpPr>
          <p:spPr>
            <a:xfrm>
              <a:off x="2641539" y="1411326"/>
              <a:ext cx="2089181" cy="144021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Shape 437"/>
            <p:cNvSpPr txBox="1"/>
            <p:nvPr/>
          </p:nvSpPr>
          <p:spPr>
            <a:xfrm>
              <a:off x="3505755" y="1361601"/>
              <a:ext cx="39236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5/5</a:t>
              </a:r>
            </a:p>
          </p:txBody>
        </p:sp>
      </p:grpSp>
      <p:pic>
        <p:nvPicPr>
          <p:cNvPr id="438" name="Shape 4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1766" y="5103278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/>
          <p:nvPr/>
        </p:nvSpPr>
        <p:spPr>
          <a:xfrm>
            <a:off x="2939122" y="5314164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cxnSp>
        <p:nvCxnSpPr>
          <p:cNvPr id="440" name="Shape 440"/>
          <p:cNvCxnSpPr>
            <a:stCxn id="395" idx="1"/>
          </p:cNvCxnSpPr>
          <p:nvPr/>
        </p:nvCxnSpPr>
        <p:spPr>
          <a:xfrm flipH="1">
            <a:off x="3320498" y="5388774"/>
            <a:ext cx="635100" cy="27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도움말</a:t>
            </a:r>
          </a:p>
        </p:txBody>
      </p:sp>
      <p:cxnSp>
        <p:nvCxnSpPr>
          <p:cNvPr id="446" name="Shape 446"/>
          <p:cNvCxnSpPr/>
          <p:nvPr/>
        </p:nvCxnSpPr>
        <p:spPr>
          <a:xfrm>
            <a:off x="272706" y="516045"/>
            <a:ext cx="1890762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447" name="Shape 447"/>
          <p:cNvGrpSpPr/>
          <p:nvPr/>
        </p:nvGrpSpPr>
        <p:grpSpPr>
          <a:xfrm>
            <a:off x="272706" y="660902"/>
            <a:ext cx="3247277" cy="5753472"/>
            <a:chOff x="272706" y="660902"/>
            <a:chExt cx="3247277" cy="5753472"/>
          </a:xfrm>
        </p:grpSpPr>
        <p:sp>
          <p:nvSpPr>
            <p:cNvPr id="448" name="Shape 448"/>
            <p:cNvSpPr/>
            <p:nvPr/>
          </p:nvSpPr>
          <p:spPr>
            <a:xfrm>
              <a:off x="272706" y="660902"/>
              <a:ext cx="3247277" cy="575347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272706" y="676110"/>
              <a:ext cx="3247277" cy="36135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 txBox="1"/>
            <p:nvPr/>
          </p:nvSpPr>
          <p:spPr>
            <a:xfrm>
              <a:off x="272706" y="711720"/>
              <a:ext cx="324727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  적</a:t>
              </a:r>
            </a:p>
          </p:txBody>
        </p:sp>
        <p:sp>
          <p:nvSpPr>
            <p:cNvPr id="451" name="Shape 451"/>
            <p:cNvSpPr/>
            <p:nvPr/>
          </p:nvSpPr>
          <p:spPr>
            <a:xfrm>
              <a:off x="272706" y="1019496"/>
              <a:ext cx="3247277" cy="6350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356642" y="1143384"/>
              <a:ext cx="1442540" cy="315544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</a:t>
              </a:r>
            </a:p>
          </p:txBody>
        </p:sp>
        <p:sp>
          <p:nvSpPr>
            <p:cNvPr id="453" name="Shape 453"/>
            <p:cNvSpPr/>
            <p:nvPr/>
          </p:nvSpPr>
          <p:spPr>
            <a:xfrm>
              <a:off x="1968501" y="1143384"/>
              <a:ext cx="1442540" cy="315544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메달</a:t>
              </a:r>
            </a:p>
          </p:txBody>
        </p:sp>
        <p:sp>
          <p:nvSpPr>
            <p:cNvPr id="454" name="Shape 454"/>
            <p:cNvSpPr/>
            <p:nvPr/>
          </p:nvSpPr>
          <p:spPr>
            <a:xfrm>
              <a:off x="272706" y="5870730"/>
              <a:ext cx="3247277" cy="526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5" name="Shape 4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0431" y="5889780"/>
              <a:ext cx="487750" cy="48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Shape 4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27421" y="5984930"/>
              <a:ext cx="307935" cy="297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Shape 457"/>
            <p:cNvSpPr/>
            <p:nvPr/>
          </p:nvSpPr>
          <p:spPr>
            <a:xfrm>
              <a:off x="865301" y="5957475"/>
              <a:ext cx="2167829" cy="354437"/>
            </a:xfrm>
            <a:prstGeom prst="rect">
              <a:avLst/>
            </a:prstGeom>
            <a:solidFill>
              <a:schemeClr val="dk1"/>
            </a:solidFill>
            <a:ln cap="flat" cmpd="sng" w="2857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Shape 458"/>
            <p:cNvSpPr txBox="1"/>
            <p:nvPr/>
          </p:nvSpPr>
          <p:spPr>
            <a:xfrm>
              <a:off x="883723" y="5976632"/>
              <a:ext cx="21353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일부 업적을 달성하면 메달을 획득할 수 </a:t>
              </a:r>
              <a:b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있습니다!</a:t>
              </a:r>
            </a:p>
          </p:txBody>
        </p:sp>
      </p:grpSp>
      <p:grpSp>
        <p:nvGrpSpPr>
          <p:cNvPr id="459" name="Shape 459"/>
          <p:cNvGrpSpPr/>
          <p:nvPr/>
        </p:nvGrpSpPr>
        <p:grpSpPr>
          <a:xfrm>
            <a:off x="456416" y="1789008"/>
            <a:ext cx="2934483" cy="881808"/>
            <a:chOff x="456416" y="1789008"/>
            <a:chExt cx="2934483" cy="881808"/>
          </a:xfrm>
        </p:grpSpPr>
        <p:grpSp>
          <p:nvGrpSpPr>
            <p:cNvPr id="460" name="Shape 460"/>
            <p:cNvGrpSpPr/>
            <p:nvPr/>
          </p:nvGrpSpPr>
          <p:grpSpPr>
            <a:xfrm>
              <a:off x="456416" y="1789008"/>
              <a:ext cx="2934483" cy="881808"/>
              <a:chOff x="2515978" y="790474"/>
              <a:chExt cx="3203703" cy="881808"/>
            </a:xfrm>
          </p:grpSpPr>
          <p:sp>
            <p:nvSpPr>
              <p:cNvPr id="461" name="Shape 461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Shape 462"/>
              <p:cNvSpPr txBox="1"/>
              <p:nvPr/>
            </p:nvSpPr>
            <p:spPr>
              <a:xfrm>
                <a:off x="2720974" y="1106941"/>
                <a:ext cx="2065430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5Lv로 업그레이드 하세요.</a:t>
                </a:r>
              </a:p>
            </p:txBody>
          </p:sp>
          <p:sp>
            <p:nvSpPr>
              <p:cNvPr id="463" name="Shape 463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Shape 464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C55A11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보상 보기</a:t>
                </a:r>
              </a:p>
            </p:txBody>
          </p:sp>
          <p:sp>
            <p:nvSpPr>
              <p:cNvPr id="465" name="Shape 465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I</a:t>
                </a:r>
              </a:p>
            </p:txBody>
          </p:sp>
          <p:sp>
            <p:nvSpPr>
              <p:cNvPr id="466" name="Shape 466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467" name="Shape 467"/>
              <p:cNvSpPr/>
              <p:nvPr/>
            </p:nvSpPr>
            <p:spPr>
              <a:xfrm>
                <a:off x="2641540" y="1411326"/>
                <a:ext cx="1316979" cy="144021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Shape 468"/>
              <p:cNvSpPr txBox="1"/>
              <p:nvPr/>
            </p:nvSpPr>
            <p:spPr>
              <a:xfrm>
                <a:off x="3505755" y="1361601"/>
                <a:ext cx="392366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3/5</a:t>
                </a:r>
              </a:p>
            </p:txBody>
          </p:sp>
        </p:grpSp>
        <p:pic>
          <p:nvPicPr>
            <p:cNvPr id="469" name="Shape 4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82782" y="1977358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Shape 470"/>
            <p:cNvSpPr txBox="1"/>
            <p:nvPr/>
          </p:nvSpPr>
          <p:spPr>
            <a:xfrm>
              <a:off x="2930138" y="2188244"/>
              <a:ext cx="44916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x100</a:t>
              </a:r>
            </a:p>
          </p:txBody>
        </p:sp>
      </p:grpSp>
      <p:grpSp>
        <p:nvGrpSpPr>
          <p:cNvPr id="471" name="Shape 471"/>
          <p:cNvGrpSpPr/>
          <p:nvPr/>
        </p:nvGrpSpPr>
        <p:grpSpPr>
          <a:xfrm>
            <a:off x="456416" y="2817284"/>
            <a:ext cx="2934483" cy="881808"/>
            <a:chOff x="456416" y="1789008"/>
            <a:chExt cx="2934483" cy="881808"/>
          </a:xfrm>
        </p:grpSpPr>
        <p:grpSp>
          <p:nvGrpSpPr>
            <p:cNvPr id="472" name="Shape 472"/>
            <p:cNvGrpSpPr/>
            <p:nvPr/>
          </p:nvGrpSpPr>
          <p:grpSpPr>
            <a:xfrm>
              <a:off x="456416" y="1789008"/>
              <a:ext cx="2934483" cy="881808"/>
              <a:chOff x="2515978" y="790474"/>
              <a:chExt cx="3203703" cy="881808"/>
            </a:xfrm>
          </p:grpSpPr>
          <p:sp>
            <p:nvSpPr>
              <p:cNvPr id="473" name="Shape 473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Shape 474"/>
              <p:cNvSpPr txBox="1"/>
              <p:nvPr/>
            </p:nvSpPr>
            <p:spPr>
              <a:xfrm>
                <a:off x="2720974" y="1106941"/>
                <a:ext cx="213543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10Lv로 업그레이드 하세요.</a:t>
                </a:r>
              </a:p>
            </p:txBody>
          </p:sp>
          <p:sp>
            <p:nvSpPr>
              <p:cNvPr id="475" name="Shape 475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Shape 476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C55A11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보상 보기</a:t>
                </a:r>
              </a:p>
            </p:txBody>
          </p:sp>
          <p:sp>
            <p:nvSpPr>
              <p:cNvPr id="477" name="Shape 477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II</a:t>
                </a:r>
              </a:p>
            </p:txBody>
          </p:sp>
          <p:sp>
            <p:nvSpPr>
              <p:cNvPr id="478" name="Shape 478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479" name="Shape 479"/>
              <p:cNvSpPr/>
              <p:nvPr/>
            </p:nvSpPr>
            <p:spPr>
              <a:xfrm>
                <a:off x="2641540" y="1411326"/>
                <a:ext cx="1316979" cy="144021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Shape 480"/>
              <p:cNvSpPr txBox="1"/>
              <p:nvPr/>
            </p:nvSpPr>
            <p:spPr>
              <a:xfrm>
                <a:off x="3505755" y="1361601"/>
                <a:ext cx="46236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3/10</a:t>
                </a:r>
              </a:p>
            </p:txBody>
          </p:sp>
        </p:grpSp>
        <p:pic>
          <p:nvPicPr>
            <p:cNvPr id="481" name="Shape 4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82782" y="1977358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Shape 482"/>
            <p:cNvSpPr txBox="1"/>
            <p:nvPr/>
          </p:nvSpPr>
          <p:spPr>
            <a:xfrm>
              <a:off x="2930138" y="2188244"/>
              <a:ext cx="44916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x100</a:t>
              </a:r>
            </a:p>
          </p:txBody>
        </p:sp>
      </p:grpSp>
      <p:grpSp>
        <p:nvGrpSpPr>
          <p:cNvPr id="483" name="Shape 483"/>
          <p:cNvGrpSpPr/>
          <p:nvPr/>
        </p:nvGrpSpPr>
        <p:grpSpPr>
          <a:xfrm>
            <a:off x="456416" y="3881089"/>
            <a:ext cx="2934483" cy="881808"/>
            <a:chOff x="456416" y="1789008"/>
            <a:chExt cx="2934483" cy="881808"/>
          </a:xfrm>
        </p:grpSpPr>
        <p:grpSp>
          <p:nvGrpSpPr>
            <p:cNvPr id="484" name="Shape 484"/>
            <p:cNvGrpSpPr/>
            <p:nvPr/>
          </p:nvGrpSpPr>
          <p:grpSpPr>
            <a:xfrm>
              <a:off x="456416" y="1789008"/>
              <a:ext cx="2934483" cy="881808"/>
              <a:chOff x="2515978" y="790474"/>
              <a:chExt cx="3203703" cy="881808"/>
            </a:xfrm>
          </p:grpSpPr>
          <p:sp>
            <p:nvSpPr>
              <p:cNvPr id="485" name="Shape 485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Shape 486"/>
              <p:cNvSpPr txBox="1"/>
              <p:nvPr/>
            </p:nvSpPr>
            <p:spPr>
              <a:xfrm>
                <a:off x="2720974" y="1106941"/>
                <a:ext cx="213543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15Lv로 업그레이드 하세요.</a:t>
                </a:r>
              </a:p>
            </p:txBody>
          </p:sp>
          <p:sp>
            <p:nvSpPr>
              <p:cNvPr id="487" name="Shape 487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Shape 488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C55A11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보상 보기</a:t>
                </a:r>
              </a:p>
            </p:txBody>
          </p:sp>
          <p:sp>
            <p:nvSpPr>
              <p:cNvPr id="489" name="Shape 489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III</a:t>
                </a:r>
              </a:p>
            </p:txBody>
          </p:sp>
          <p:sp>
            <p:nvSpPr>
              <p:cNvPr id="490" name="Shape 490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491" name="Shape 491"/>
              <p:cNvSpPr/>
              <p:nvPr/>
            </p:nvSpPr>
            <p:spPr>
              <a:xfrm>
                <a:off x="2641540" y="1411326"/>
                <a:ext cx="1316979" cy="144021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Shape 492"/>
              <p:cNvSpPr txBox="1"/>
              <p:nvPr/>
            </p:nvSpPr>
            <p:spPr>
              <a:xfrm>
                <a:off x="3505755" y="1361601"/>
                <a:ext cx="46236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3/15</a:t>
                </a:r>
              </a:p>
            </p:txBody>
          </p:sp>
        </p:grpSp>
        <p:pic>
          <p:nvPicPr>
            <p:cNvPr id="493" name="Shape 4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82782" y="1977358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4" name="Shape 494"/>
            <p:cNvSpPr txBox="1"/>
            <p:nvPr/>
          </p:nvSpPr>
          <p:spPr>
            <a:xfrm>
              <a:off x="2930138" y="2188244"/>
              <a:ext cx="44916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x100</a:t>
              </a:r>
            </a:p>
          </p:txBody>
        </p:sp>
      </p:grpSp>
      <p:grpSp>
        <p:nvGrpSpPr>
          <p:cNvPr id="495" name="Shape 495"/>
          <p:cNvGrpSpPr/>
          <p:nvPr/>
        </p:nvGrpSpPr>
        <p:grpSpPr>
          <a:xfrm>
            <a:off x="465400" y="4914926"/>
            <a:ext cx="2934483" cy="881808"/>
            <a:chOff x="456416" y="1789008"/>
            <a:chExt cx="2934483" cy="881808"/>
          </a:xfrm>
        </p:grpSpPr>
        <p:grpSp>
          <p:nvGrpSpPr>
            <p:cNvPr id="496" name="Shape 496"/>
            <p:cNvGrpSpPr/>
            <p:nvPr/>
          </p:nvGrpSpPr>
          <p:grpSpPr>
            <a:xfrm>
              <a:off x="456416" y="1789008"/>
              <a:ext cx="2934483" cy="881808"/>
              <a:chOff x="2515978" y="790474"/>
              <a:chExt cx="3203703" cy="881808"/>
            </a:xfrm>
          </p:grpSpPr>
          <p:sp>
            <p:nvSpPr>
              <p:cNvPr id="497" name="Shape 497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Shape 498"/>
              <p:cNvSpPr txBox="1"/>
              <p:nvPr/>
            </p:nvSpPr>
            <p:spPr>
              <a:xfrm>
                <a:off x="3084933" y="1106941"/>
                <a:ext cx="1284899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영주 레벨을 5 달성</a:t>
                </a:r>
              </a:p>
            </p:txBody>
          </p:sp>
          <p:sp>
            <p:nvSpPr>
              <p:cNvPr id="499" name="Shape 499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Shape 500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548135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보상 받기</a:t>
                </a:r>
              </a:p>
            </p:txBody>
          </p:sp>
          <p:sp>
            <p:nvSpPr>
              <p:cNvPr id="501" name="Shape 501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성장 I</a:t>
                </a:r>
              </a:p>
            </p:txBody>
          </p:sp>
          <p:sp>
            <p:nvSpPr>
              <p:cNvPr id="502" name="Shape 502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503" name="Shape 503"/>
              <p:cNvSpPr/>
              <p:nvPr/>
            </p:nvSpPr>
            <p:spPr>
              <a:xfrm>
                <a:off x="2641539" y="1411326"/>
                <a:ext cx="2089181" cy="144021"/>
              </a:xfrm>
              <a:prstGeom prst="rect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Shape 504"/>
              <p:cNvSpPr txBox="1"/>
              <p:nvPr/>
            </p:nvSpPr>
            <p:spPr>
              <a:xfrm>
                <a:off x="3505755" y="1361601"/>
                <a:ext cx="392366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5/5</a:t>
                </a:r>
              </a:p>
            </p:txBody>
          </p:sp>
        </p:grpSp>
        <p:pic>
          <p:nvPicPr>
            <p:cNvPr id="505" name="Shape 50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82782" y="1977358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6" name="Shape 506"/>
            <p:cNvSpPr txBox="1"/>
            <p:nvPr/>
          </p:nvSpPr>
          <p:spPr>
            <a:xfrm>
              <a:off x="2930138" y="2188244"/>
              <a:ext cx="44916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x100</a:t>
              </a:r>
            </a:p>
          </p:txBody>
        </p:sp>
      </p:grpSp>
      <p:sp>
        <p:nvSpPr>
          <p:cNvPr id="507" name="Shape 507"/>
          <p:cNvSpPr/>
          <p:nvPr/>
        </p:nvSpPr>
        <p:spPr>
          <a:xfrm>
            <a:off x="272706" y="676110"/>
            <a:ext cx="3247277" cy="5738263"/>
          </a:xfrm>
          <a:prstGeom prst="rect">
            <a:avLst/>
          </a:prstGeom>
          <a:solidFill>
            <a:schemeClr val="dk1">
              <a:alpha val="85882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Shape 508"/>
          <p:cNvGrpSpPr/>
          <p:nvPr/>
        </p:nvGrpSpPr>
        <p:grpSpPr>
          <a:xfrm>
            <a:off x="372290" y="1909810"/>
            <a:ext cx="3047873" cy="1856158"/>
            <a:chOff x="372290" y="2386060"/>
            <a:chExt cx="3047873" cy="1856158"/>
          </a:xfrm>
        </p:grpSpPr>
        <p:sp>
          <p:nvSpPr>
            <p:cNvPr id="509" name="Shape 509"/>
            <p:cNvSpPr/>
            <p:nvPr/>
          </p:nvSpPr>
          <p:spPr>
            <a:xfrm>
              <a:off x="372290" y="2386060"/>
              <a:ext cx="3047873" cy="1856158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Shape 510"/>
            <p:cNvSpPr/>
            <p:nvPr/>
          </p:nvSpPr>
          <p:spPr>
            <a:xfrm>
              <a:off x="1549455" y="2405389"/>
              <a:ext cx="66877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업  적</a:t>
              </a:r>
            </a:p>
          </p:txBody>
        </p:sp>
        <p:sp>
          <p:nvSpPr>
            <p:cNvPr id="511" name="Shape 511"/>
            <p:cNvSpPr/>
            <p:nvPr/>
          </p:nvSpPr>
          <p:spPr>
            <a:xfrm>
              <a:off x="465400" y="2763613"/>
              <a:ext cx="2846194" cy="1384811"/>
            </a:xfrm>
            <a:prstGeom prst="rect">
              <a:avLst/>
            </a:prstGeom>
            <a:solidFill>
              <a:srgbClr val="7F7F7F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449074" y="2821375"/>
              <a:ext cx="289747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이곳은 영주님의 위대한 기록을 확인할 수 있는 곳입니다. </a:t>
              </a: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영주님의 사소한 행동으로 인해 완성된 기록은 커다란 보상이 되어 돌아올 것입니다.</a:t>
              </a: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때로는 다른 영주들이 갖지 못한 보상을 줄 때도 있습니다. 영주님, 조금 더 노력하셔서 강대한 힘을 취해보세요!  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/>
        </p:nvSpPr>
        <p:spPr>
          <a:xfrm>
            <a:off x="178918" y="229106"/>
            <a:ext cx="1887054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(보상 보기 popup)</a:t>
            </a:r>
          </a:p>
        </p:txBody>
      </p:sp>
      <p:pic>
        <p:nvPicPr>
          <p:cNvPr id="518" name="Shape 5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Shape 519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0" name="Shape 520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521" name="Shape 521"/>
            <p:cNvGrpSpPr/>
            <p:nvPr/>
          </p:nvGrpSpPr>
          <p:grpSpPr>
            <a:xfrm>
              <a:off x="3495717" y="5965156"/>
              <a:ext cx="2332306" cy="553825"/>
              <a:chOff x="3495717" y="5964319"/>
              <a:chExt cx="2332306" cy="553825"/>
            </a:xfrm>
          </p:grpSpPr>
          <p:sp>
            <p:nvSpPr>
              <p:cNvPr id="522" name="Shape 522"/>
              <p:cNvSpPr/>
              <p:nvPr/>
            </p:nvSpPr>
            <p:spPr>
              <a:xfrm>
                <a:off x="4778542" y="5998351"/>
                <a:ext cx="1049481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Shape 523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524" name="Shape 524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525" name="Shape 525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Shape 526"/>
              <p:cNvSpPr/>
              <p:nvPr/>
            </p:nvSpPr>
            <p:spPr>
              <a:xfrm>
                <a:off x="3655623" y="5964319"/>
                <a:ext cx="949297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527" name="Shape 527"/>
              <p:cNvSpPr/>
              <p:nvPr/>
            </p:nvSpPr>
            <p:spPr>
              <a:xfrm>
                <a:off x="3710471" y="6344575"/>
                <a:ext cx="798991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528" name="Shape 5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Shape 529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530" name="Shape 530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Shape 531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32" name="Shape 5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Shape 533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2343466" y="660247"/>
            <a:ext cx="3530293" cy="590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2343466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grpSp>
        <p:nvGrpSpPr>
          <p:cNvPr id="536" name="Shape 536"/>
          <p:cNvGrpSpPr/>
          <p:nvPr/>
        </p:nvGrpSpPr>
        <p:grpSpPr>
          <a:xfrm>
            <a:off x="2515978" y="1338049"/>
            <a:ext cx="3203703" cy="881808"/>
            <a:chOff x="2515978" y="790474"/>
            <a:chExt cx="3203703" cy="881808"/>
          </a:xfrm>
        </p:grpSpPr>
        <p:sp>
          <p:nvSpPr>
            <p:cNvPr id="537" name="Shape 537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Shape 538"/>
            <p:cNvSpPr txBox="1"/>
            <p:nvPr/>
          </p:nvSpPr>
          <p:spPr>
            <a:xfrm>
              <a:off x="2720974" y="1106941"/>
              <a:ext cx="195598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농지를 25Lv로 업그레이드 하세요.</a:t>
              </a:r>
            </a:p>
          </p:txBody>
        </p:sp>
        <p:sp>
          <p:nvSpPr>
            <p:cNvPr id="539" name="Shape 539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4963214" y="1456915"/>
              <a:ext cx="669887" cy="167628"/>
            </a:xfrm>
            <a:prstGeom prst="rect">
              <a:avLst/>
            </a:prstGeom>
            <a:solidFill>
              <a:srgbClr val="C55A11"/>
            </a:solidFill>
            <a:ln cap="flat" cmpd="sng" w="9525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보상 보기</a:t>
              </a:r>
            </a:p>
          </p:txBody>
        </p:sp>
        <p:pic>
          <p:nvPicPr>
            <p:cNvPr id="541" name="Shape 541"/>
            <p:cNvPicPr preferRelativeResize="0"/>
            <p:nvPr/>
          </p:nvPicPr>
          <p:blipFill rotWithShape="1">
            <a:blip r:embed="rId5">
              <a:alphaModFix/>
            </a:blip>
            <a:srcRect b="72730" l="26372" r="46580" t="5528"/>
            <a:stretch/>
          </p:blipFill>
          <p:spPr>
            <a:xfrm>
              <a:off x="5072964" y="970790"/>
              <a:ext cx="438662" cy="456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2" name="Shape 542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지속 발전 I</a:t>
              </a:r>
            </a:p>
          </p:txBody>
        </p:sp>
        <p:sp>
          <p:nvSpPr>
            <p:cNvPr id="543" name="Shape 543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544" name="Shape 544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Shape 545"/>
            <p:cNvSpPr txBox="1"/>
            <p:nvPr/>
          </p:nvSpPr>
          <p:spPr>
            <a:xfrm>
              <a:off x="3505755" y="1361601"/>
              <a:ext cx="487634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</p:grpSp>
      <p:grpSp>
        <p:nvGrpSpPr>
          <p:cNvPr id="546" name="Shape 546"/>
          <p:cNvGrpSpPr/>
          <p:nvPr/>
        </p:nvGrpSpPr>
        <p:grpSpPr>
          <a:xfrm>
            <a:off x="2515978" y="2437602"/>
            <a:ext cx="3203703" cy="881808"/>
            <a:chOff x="2515978" y="2251114"/>
            <a:chExt cx="3203703" cy="881808"/>
          </a:xfrm>
        </p:grpSpPr>
        <p:grpSp>
          <p:nvGrpSpPr>
            <p:cNvPr id="547" name="Shape 547"/>
            <p:cNvGrpSpPr/>
            <p:nvPr/>
          </p:nvGrpSpPr>
          <p:grpSpPr>
            <a:xfrm>
              <a:off x="2515978" y="2251114"/>
              <a:ext cx="3203703" cy="881808"/>
              <a:chOff x="2515978" y="790474"/>
              <a:chExt cx="3203703" cy="881808"/>
            </a:xfrm>
          </p:grpSpPr>
          <p:sp>
            <p:nvSpPr>
              <p:cNvPr id="548" name="Shape 548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Shape 549"/>
              <p:cNvSpPr txBox="1"/>
              <p:nvPr/>
            </p:nvSpPr>
            <p:spPr>
              <a:xfrm>
                <a:off x="2720974" y="1106941"/>
                <a:ext cx="195598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25Lv로 업그레이드 하세요.</a:t>
                </a:r>
              </a:p>
            </p:txBody>
          </p:sp>
          <p:sp>
            <p:nvSpPr>
              <p:cNvPr id="550" name="Shape 550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Shape 551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C55A11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보상 보기</a:t>
                </a:r>
              </a:p>
            </p:txBody>
          </p:sp>
          <p:sp>
            <p:nvSpPr>
              <p:cNvPr id="552" name="Shape 552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II</a:t>
                </a:r>
              </a:p>
            </p:txBody>
          </p:sp>
          <p:sp>
            <p:nvSpPr>
              <p:cNvPr id="553" name="Shape 553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554" name="Shape 554"/>
              <p:cNvSpPr/>
              <p:nvPr/>
            </p:nvSpPr>
            <p:spPr>
              <a:xfrm>
                <a:off x="2641540" y="1411326"/>
                <a:ext cx="1316979" cy="145711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Shape 555"/>
              <p:cNvSpPr txBox="1"/>
              <p:nvPr/>
            </p:nvSpPr>
            <p:spPr>
              <a:xfrm>
                <a:off x="3505755" y="1361601"/>
                <a:ext cx="48763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</p:grpSp>
        <p:pic>
          <p:nvPicPr>
            <p:cNvPr id="556" name="Shape 5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99044" y="2483596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7" name="Shape 557"/>
            <p:cNvSpPr txBox="1"/>
            <p:nvPr/>
          </p:nvSpPr>
          <p:spPr>
            <a:xfrm>
              <a:off x="5265405" y="2680143"/>
              <a:ext cx="44916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x100</a:t>
              </a:r>
            </a:p>
          </p:txBody>
        </p:sp>
      </p:grpSp>
      <p:grpSp>
        <p:nvGrpSpPr>
          <p:cNvPr id="558" name="Shape 558"/>
          <p:cNvGrpSpPr/>
          <p:nvPr/>
        </p:nvGrpSpPr>
        <p:grpSpPr>
          <a:xfrm>
            <a:off x="2515978" y="3537155"/>
            <a:ext cx="3203703" cy="881808"/>
            <a:chOff x="2515978" y="3324963"/>
            <a:chExt cx="3203703" cy="881808"/>
          </a:xfrm>
        </p:grpSpPr>
        <p:grpSp>
          <p:nvGrpSpPr>
            <p:cNvPr id="559" name="Shape 559"/>
            <p:cNvGrpSpPr/>
            <p:nvPr/>
          </p:nvGrpSpPr>
          <p:grpSpPr>
            <a:xfrm>
              <a:off x="2515978" y="3324963"/>
              <a:ext cx="3203703" cy="881808"/>
              <a:chOff x="2515978" y="790474"/>
              <a:chExt cx="3203703" cy="881808"/>
            </a:xfrm>
          </p:grpSpPr>
          <p:sp>
            <p:nvSpPr>
              <p:cNvPr id="560" name="Shape 560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Shape 561"/>
              <p:cNvSpPr txBox="1"/>
              <p:nvPr/>
            </p:nvSpPr>
            <p:spPr>
              <a:xfrm>
                <a:off x="2720974" y="1106941"/>
                <a:ext cx="195598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25Lv로 업그레이드 하세요.</a:t>
                </a:r>
              </a:p>
            </p:txBody>
          </p:sp>
          <p:sp>
            <p:nvSpPr>
              <p:cNvPr id="562" name="Shape 562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Shape 563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00B050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받기</a:t>
                </a:r>
              </a:p>
            </p:txBody>
          </p:sp>
          <p:sp>
            <p:nvSpPr>
              <p:cNvPr id="564" name="Shape 564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III</a:t>
                </a:r>
              </a:p>
            </p:txBody>
          </p:sp>
          <p:sp>
            <p:nvSpPr>
              <p:cNvPr id="565" name="Shape 565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566" name="Shape 566"/>
              <p:cNvSpPr/>
              <p:nvPr/>
            </p:nvSpPr>
            <p:spPr>
              <a:xfrm>
                <a:off x="2644346" y="1402208"/>
                <a:ext cx="2075935" cy="14828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Shape 567"/>
              <p:cNvSpPr txBox="1"/>
              <p:nvPr/>
            </p:nvSpPr>
            <p:spPr>
              <a:xfrm>
                <a:off x="3505755" y="1361601"/>
                <a:ext cx="48763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25/25</a:t>
                </a:r>
              </a:p>
            </p:txBody>
          </p:sp>
        </p:grpSp>
        <p:pic>
          <p:nvPicPr>
            <p:cNvPr id="568" name="Shape 5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89555" y="3557792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9" name="Shape 569"/>
            <p:cNvSpPr txBox="1"/>
            <p:nvPr/>
          </p:nvSpPr>
          <p:spPr>
            <a:xfrm>
              <a:off x="5255917" y="3764050"/>
              <a:ext cx="44916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x200</a:t>
              </a:r>
            </a:p>
          </p:txBody>
        </p:sp>
      </p:grpSp>
      <p:grpSp>
        <p:nvGrpSpPr>
          <p:cNvPr id="570" name="Shape 570"/>
          <p:cNvGrpSpPr/>
          <p:nvPr/>
        </p:nvGrpSpPr>
        <p:grpSpPr>
          <a:xfrm>
            <a:off x="2515978" y="4636707"/>
            <a:ext cx="3203703" cy="881808"/>
            <a:chOff x="2515978" y="4398811"/>
            <a:chExt cx="3203703" cy="881808"/>
          </a:xfrm>
        </p:grpSpPr>
        <p:grpSp>
          <p:nvGrpSpPr>
            <p:cNvPr id="571" name="Shape 571"/>
            <p:cNvGrpSpPr/>
            <p:nvPr/>
          </p:nvGrpSpPr>
          <p:grpSpPr>
            <a:xfrm>
              <a:off x="2515978" y="4398811"/>
              <a:ext cx="3203703" cy="881808"/>
              <a:chOff x="2515978" y="790474"/>
              <a:chExt cx="3203703" cy="881808"/>
            </a:xfrm>
          </p:grpSpPr>
          <p:sp>
            <p:nvSpPr>
              <p:cNvPr id="572" name="Shape 572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Shape 573"/>
              <p:cNvSpPr txBox="1"/>
              <p:nvPr/>
            </p:nvSpPr>
            <p:spPr>
              <a:xfrm>
                <a:off x="2720974" y="1106941"/>
                <a:ext cx="195598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25Lv로 업그레이드 하세요.</a:t>
                </a:r>
              </a:p>
            </p:txBody>
          </p:sp>
          <p:sp>
            <p:nvSpPr>
              <p:cNvPr id="574" name="Shape 574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Shape 575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C55A11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보상 보기</a:t>
                </a:r>
              </a:p>
            </p:txBody>
          </p:sp>
          <p:sp>
            <p:nvSpPr>
              <p:cNvPr id="576" name="Shape 576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IV</a:t>
                </a:r>
              </a:p>
            </p:txBody>
          </p:sp>
          <p:sp>
            <p:nvSpPr>
              <p:cNvPr id="577" name="Shape 577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578" name="Shape 578"/>
              <p:cNvSpPr/>
              <p:nvPr/>
            </p:nvSpPr>
            <p:spPr>
              <a:xfrm>
                <a:off x="2641540" y="1411326"/>
                <a:ext cx="1316979" cy="140852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Shape 579"/>
              <p:cNvSpPr txBox="1"/>
              <p:nvPr/>
            </p:nvSpPr>
            <p:spPr>
              <a:xfrm>
                <a:off x="3505755" y="1361601"/>
                <a:ext cx="48763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</p:grpSp>
        <p:pic>
          <p:nvPicPr>
            <p:cNvPr id="580" name="Shape 5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88264" y="4636882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" name="Shape 581"/>
            <p:cNvSpPr txBox="1"/>
            <p:nvPr/>
          </p:nvSpPr>
          <p:spPr>
            <a:xfrm>
              <a:off x="5254626" y="4841251"/>
              <a:ext cx="44916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x300</a:t>
              </a:r>
            </a:p>
          </p:txBody>
        </p:sp>
      </p:grpSp>
      <p:grpSp>
        <p:nvGrpSpPr>
          <p:cNvPr id="582" name="Shape 582"/>
          <p:cNvGrpSpPr/>
          <p:nvPr/>
        </p:nvGrpSpPr>
        <p:grpSpPr>
          <a:xfrm>
            <a:off x="2515978" y="5736258"/>
            <a:ext cx="3203703" cy="881808"/>
            <a:chOff x="2515978" y="5472661"/>
            <a:chExt cx="3203703" cy="881808"/>
          </a:xfrm>
        </p:grpSpPr>
        <p:grpSp>
          <p:nvGrpSpPr>
            <p:cNvPr id="583" name="Shape 583"/>
            <p:cNvGrpSpPr/>
            <p:nvPr/>
          </p:nvGrpSpPr>
          <p:grpSpPr>
            <a:xfrm>
              <a:off x="2515978" y="5472661"/>
              <a:ext cx="3203703" cy="881808"/>
              <a:chOff x="2515978" y="790474"/>
              <a:chExt cx="3203703" cy="881808"/>
            </a:xfrm>
          </p:grpSpPr>
          <p:sp>
            <p:nvSpPr>
              <p:cNvPr id="584" name="Shape 584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Shape 585"/>
              <p:cNvSpPr txBox="1"/>
              <p:nvPr/>
            </p:nvSpPr>
            <p:spPr>
              <a:xfrm>
                <a:off x="2720974" y="1106941"/>
                <a:ext cx="195598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25Lv로 업그레이드 하세요.</a:t>
                </a:r>
              </a:p>
            </p:txBody>
          </p:sp>
          <p:sp>
            <p:nvSpPr>
              <p:cNvPr id="586" name="Shape 586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Shape 587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C55A11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보상 보기</a:t>
                </a:r>
              </a:p>
            </p:txBody>
          </p:sp>
          <p:sp>
            <p:nvSpPr>
              <p:cNvPr id="588" name="Shape 588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V</a:t>
                </a:r>
              </a:p>
            </p:txBody>
          </p:sp>
          <p:sp>
            <p:nvSpPr>
              <p:cNvPr id="589" name="Shape 589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590" name="Shape 590"/>
              <p:cNvSpPr/>
              <p:nvPr/>
            </p:nvSpPr>
            <p:spPr>
              <a:xfrm>
                <a:off x="2641540" y="1411326"/>
                <a:ext cx="1316979" cy="154399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Shape 591"/>
              <p:cNvSpPr txBox="1"/>
              <p:nvPr/>
            </p:nvSpPr>
            <p:spPr>
              <a:xfrm>
                <a:off x="3505755" y="1361601"/>
                <a:ext cx="48763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</p:grpSp>
        <p:pic>
          <p:nvPicPr>
            <p:cNvPr id="592" name="Shape 5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88264" y="5716114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3" name="Shape 593"/>
          <p:cNvGrpSpPr/>
          <p:nvPr/>
        </p:nvGrpSpPr>
        <p:grpSpPr>
          <a:xfrm>
            <a:off x="2343466" y="6170196"/>
            <a:ext cx="3554824" cy="407987"/>
            <a:chOff x="2343466" y="6170196"/>
            <a:chExt cx="3554824" cy="407987"/>
          </a:xfrm>
        </p:grpSpPr>
        <p:sp>
          <p:nvSpPr>
            <p:cNvPr id="594" name="Shape 594"/>
            <p:cNvSpPr/>
            <p:nvPr/>
          </p:nvSpPr>
          <p:spPr>
            <a:xfrm>
              <a:off x="2343466" y="6170196"/>
              <a:ext cx="3554824" cy="40798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Shape 595"/>
            <p:cNvSpPr/>
            <p:nvPr/>
          </p:nvSpPr>
          <p:spPr>
            <a:xfrm>
              <a:off x="2390307" y="6217542"/>
              <a:ext cx="375682" cy="32498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 rot="10800000">
              <a:off x="2448853" y="6284003"/>
              <a:ext cx="211973" cy="18916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>
              <a:off x="5486166" y="6220450"/>
              <a:ext cx="340641" cy="306654"/>
            </a:xfrm>
            <a:prstGeom prst="roundRect">
              <a:avLst>
                <a:gd fmla="val 9303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</p:grpSp>
      <p:sp>
        <p:nvSpPr>
          <p:cNvPr id="598" name="Shape 598"/>
          <p:cNvSpPr/>
          <p:nvPr/>
        </p:nvSpPr>
        <p:spPr>
          <a:xfrm>
            <a:off x="2335983" y="598056"/>
            <a:ext cx="3546012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Shape 599"/>
          <p:cNvSpPr/>
          <p:nvPr/>
        </p:nvSpPr>
        <p:spPr>
          <a:xfrm>
            <a:off x="2578758" y="704550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sp>
        <p:nvSpPr>
          <p:cNvPr id="600" name="Shape 600"/>
          <p:cNvSpPr/>
          <p:nvPr/>
        </p:nvSpPr>
        <p:spPr>
          <a:xfrm>
            <a:off x="4253398" y="712870"/>
            <a:ext cx="1442540" cy="315544"/>
          </a:xfrm>
          <a:prstGeom prst="rect">
            <a:avLst/>
          </a:prstGeom>
          <a:solidFill>
            <a:srgbClr val="833C0B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</p:txBody>
      </p:sp>
      <p:sp>
        <p:nvSpPr>
          <p:cNvPr id="601" name="Shape 601"/>
          <p:cNvSpPr/>
          <p:nvPr/>
        </p:nvSpPr>
        <p:spPr>
          <a:xfrm>
            <a:off x="2837841" y="6217542"/>
            <a:ext cx="2588342" cy="30843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일부 업적을 달성하면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여신을 얻을 수 있습니다. </a:t>
            </a:r>
          </a:p>
        </p:txBody>
      </p:sp>
      <p:sp>
        <p:nvSpPr>
          <p:cNvPr id="602" name="Shape 602"/>
          <p:cNvSpPr txBox="1"/>
          <p:nvPr/>
        </p:nvSpPr>
        <p:spPr>
          <a:xfrm>
            <a:off x="5398478" y="1738738"/>
            <a:ext cx="31450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</a:p>
        </p:txBody>
      </p:sp>
      <p:sp>
        <p:nvSpPr>
          <p:cNvPr id="603" name="Shape 603"/>
          <p:cNvSpPr/>
          <p:nvPr/>
        </p:nvSpPr>
        <p:spPr>
          <a:xfrm>
            <a:off x="2313489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Shape 604"/>
          <p:cNvSpPr/>
          <p:nvPr/>
        </p:nvSpPr>
        <p:spPr>
          <a:xfrm>
            <a:off x="2337575" y="300532"/>
            <a:ext cx="3542743" cy="6443480"/>
          </a:xfrm>
          <a:prstGeom prst="rect">
            <a:avLst/>
          </a:prstGeom>
          <a:solidFill>
            <a:schemeClr val="dk1">
              <a:alpha val="85882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2343465" y="2699113"/>
            <a:ext cx="3520799" cy="1024155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6" name="Shape 606"/>
          <p:cNvGrpSpPr/>
          <p:nvPr/>
        </p:nvGrpSpPr>
        <p:grpSpPr>
          <a:xfrm>
            <a:off x="3785133" y="2968594"/>
            <a:ext cx="815874" cy="633455"/>
            <a:chOff x="3859858" y="2754285"/>
            <a:chExt cx="594124" cy="461287"/>
          </a:xfrm>
        </p:grpSpPr>
        <p:pic>
          <p:nvPicPr>
            <p:cNvPr id="607" name="Shape 60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59858" y="2754285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" name="Shape 608"/>
            <p:cNvSpPr txBox="1"/>
            <p:nvPr/>
          </p:nvSpPr>
          <p:spPr>
            <a:xfrm>
              <a:off x="4062698" y="3013859"/>
              <a:ext cx="391284" cy="2017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x100</a:t>
              </a:r>
            </a:p>
          </p:txBody>
        </p:sp>
      </p:grpSp>
      <p:pic>
        <p:nvPicPr>
          <p:cNvPr id="609" name="Shape 6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2332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Shape 610"/>
          <p:cNvSpPr/>
          <p:nvPr/>
        </p:nvSpPr>
        <p:spPr>
          <a:xfrm>
            <a:off x="7242331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1" name="Shape 611"/>
          <p:cNvGrpSpPr/>
          <p:nvPr/>
        </p:nvGrpSpPr>
        <p:grpSpPr>
          <a:xfrm>
            <a:off x="7325487" y="5939362"/>
            <a:ext cx="3398208" cy="579976"/>
            <a:chOff x="2429815" y="5939362"/>
            <a:chExt cx="3398208" cy="579976"/>
          </a:xfrm>
        </p:grpSpPr>
        <p:grpSp>
          <p:nvGrpSpPr>
            <p:cNvPr id="612" name="Shape 612"/>
            <p:cNvGrpSpPr/>
            <p:nvPr/>
          </p:nvGrpSpPr>
          <p:grpSpPr>
            <a:xfrm>
              <a:off x="3495717" y="5965156"/>
              <a:ext cx="2332306" cy="553825"/>
              <a:chOff x="3495717" y="5964319"/>
              <a:chExt cx="2332306" cy="553825"/>
            </a:xfrm>
          </p:grpSpPr>
          <p:sp>
            <p:nvSpPr>
              <p:cNvPr id="613" name="Shape 613"/>
              <p:cNvSpPr/>
              <p:nvPr/>
            </p:nvSpPr>
            <p:spPr>
              <a:xfrm>
                <a:off x="4778542" y="5998351"/>
                <a:ext cx="1049481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Shape 614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615" name="Shape 615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616" name="Shape 616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Shape 617"/>
              <p:cNvSpPr/>
              <p:nvPr/>
            </p:nvSpPr>
            <p:spPr>
              <a:xfrm>
                <a:off x="3655623" y="5964319"/>
                <a:ext cx="949297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618" name="Shape 618"/>
              <p:cNvSpPr/>
              <p:nvPr/>
            </p:nvSpPr>
            <p:spPr>
              <a:xfrm>
                <a:off x="3710471" y="6344575"/>
                <a:ext cx="798991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619" name="Shape 6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20" name="Shape 620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621" name="Shape 621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Shape 622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23" name="Shape 6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2332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Shape 624"/>
          <p:cNvSpPr/>
          <p:nvPr/>
        </p:nvSpPr>
        <p:spPr>
          <a:xfrm>
            <a:off x="7242331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7239138" y="660247"/>
            <a:ext cx="3530293" cy="590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7239138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grpSp>
        <p:nvGrpSpPr>
          <p:cNvPr id="627" name="Shape 627"/>
          <p:cNvGrpSpPr/>
          <p:nvPr/>
        </p:nvGrpSpPr>
        <p:grpSpPr>
          <a:xfrm>
            <a:off x="7411650" y="1338049"/>
            <a:ext cx="3203703" cy="881808"/>
            <a:chOff x="2515978" y="790474"/>
            <a:chExt cx="3203703" cy="881808"/>
          </a:xfrm>
        </p:grpSpPr>
        <p:sp>
          <p:nvSpPr>
            <p:cNvPr id="628" name="Shape 628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Shape 629"/>
            <p:cNvSpPr txBox="1"/>
            <p:nvPr/>
          </p:nvSpPr>
          <p:spPr>
            <a:xfrm>
              <a:off x="2720974" y="1106941"/>
              <a:ext cx="195598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농지를 25Lv로 업그레이드 하세요.</a:t>
              </a:r>
            </a:p>
          </p:txBody>
        </p:sp>
        <p:sp>
          <p:nvSpPr>
            <p:cNvPr id="630" name="Shape 630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Shape 631"/>
            <p:cNvSpPr/>
            <p:nvPr/>
          </p:nvSpPr>
          <p:spPr>
            <a:xfrm>
              <a:off x="4963214" y="1456915"/>
              <a:ext cx="669887" cy="167628"/>
            </a:xfrm>
            <a:prstGeom prst="rect">
              <a:avLst/>
            </a:prstGeom>
            <a:solidFill>
              <a:srgbClr val="C55A11"/>
            </a:solidFill>
            <a:ln cap="flat" cmpd="sng" w="9525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보상 보기</a:t>
              </a:r>
            </a:p>
          </p:txBody>
        </p:sp>
        <p:pic>
          <p:nvPicPr>
            <p:cNvPr id="632" name="Shape 632"/>
            <p:cNvPicPr preferRelativeResize="0"/>
            <p:nvPr/>
          </p:nvPicPr>
          <p:blipFill rotWithShape="1">
            <a:blip r:embed="rId5">
              <a:alphaModFix/>
            </a:blip>
            <a:srcRect b="72730" l="26372" r="46580" t="5528"/>
            <a:stretch/>
          </p:blipFill>
          <p:spPr>
            <a:xfrm>
              <a:off x="5072964" y="970790"/>
              <a:ext cx="438662" cy="456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3" name="Shape 633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지속 발전 I</a:t>
              </a:r>
            </a:p>
          </p:txBody>
        </p:sp>
        <p:sp>
          <p:nvSpPr>
            <p:cNvPr id="634" name="Shape 634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635" name="Shape 635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Shape 636"/>
            <p:cNvSpPr txBox="1"/>
            <p:nvPr/>
          </p:nvSpPr>
          <p:spPr>
            <a:xfrm>
              <a:off x="3505755" y="1361601"/>
              <a:ext cx="487634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</p:grpSp>
      <p:grpSp>
        <p:nvGrpSpPr>
          <p:cNvPr id="637" name="Shape 637"/>
          <p:cNvGrpSpPr/>
          <p:nvPr/>
        </p:nvGrpSpPr>
        <p:grpSpPr>
          <a:xfrm>
            <a:off x="7411650" y="2437602"/>
            <a:ext cx="3203703" cy="881808"/>
            <a:chOff x="2515978" y="2251114"/>
            <a:chExt cx="3203703" cy="881808"/>
          </a:xfrm>
        </p:grpSpPr>
        <p:grpSp>
          <p:nvGrpSpPr>
            <p:cNvPr id="638" name="Shape 638"/>
            <p:cNvGrpSpPr/>
            <p:nvPr/>
          </p:nvGrpSpPr>
          <p:grpSpPr>
            <a:xfrm>
              <a:off x="2515978" y="2251114"/>
              <a:ext cx="3203703" cy="881808"/>
              <a:chOff x="2515978" y="790474"/>
              <a:chExt cx="3203703" cy="881808"/>
            </a:xfrm>
          </p:grpSpPr>
          <p:sp>
            <p:nvSpPr>
              <p:cNvPr id="639" name="Shape 639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Shape 640"/>
              <p:cNvSpPr txBox="1"/>
              <p:nvPr/>
            </p:nvSpPr>
            <p:spPr>
              <a:xfrm>
                <a:off x="2720974" y="1106941"/>
                <a:ext cx="195598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25Lv로 업그레이드 하세요.</a:t>
                </a:r>
              </a:p>
            </p:txBody>
          </p:sp>
          <p:sp>
            <p:nvSpPr>
              <p:cNvPr id="641" name="Shape 641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Shape 642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C55A11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보상 보기</a:t>
                </a:r>
              </a:p>
            </p:txBody>
          </p:sp>
          <p:sp>
            <p:nvSpPr>
              <p:cNvPr id="643" name="Shape 643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II</a:t>
                </a:r>
              </a:p>
            </p:txBody>
          </p:sp>
          <p:sp>
            <p:nvSpPr>
              <p:cNvPr id="644" name="Shape 644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645" name="Shape 645"/>
              <p:cNvSpPr/>
              <p:nvPr/>
            </p:nvSpPr>
            <p:spPr>
              <a:xfrm>
                <a:off x="2641540" y="1411326"/>
                <a:ext cx="1316979" cy="145711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Shape 646"/>
              <p:cNvSpPr txBox="1"/>
              <p:nvPr/>
            </p:nvSpPr>
            <p:spPr>
              <a:xfrm>
                <a:off x="3505755" y="1361601"/>
                <a:ext cx="48763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</p:grpSp>
        <p:pic>
          <p:nvPicPr>
            <p:cNvPr id="647" name="Shape 6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99044" y="2483596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Shape 648"/>
            <p:cNvSpPr txBox="1"/>
            <p:nvPr/>
          </p:nvSpPr>
          <p:spPr>
            <a:xfrm>
              <a:off x="5265405" y="2680143"/>
              <a:ext cx="44916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x100</a:t>
              </a:r>
            </a:p>
          </p:txBody>
        </p:sp>
      </p:grpSp>
      <p:grpSp>
        <p:nvGrpSpPr>
          <p:cNvPr id="649" name="Shape 649"/>
          <p:cNvGrpSpPr/>
          <p:nvPr/>
        </p:nvGrpSpPr>
        <p:grpSpPr>
          <a:xfrm>
            <a:off x="7411650" y="3537155"/>
            <a:ext cx="3203703" cy="881808"/>
            <a:chOff x="2515978" y="3324963"/>
            <a:chExt cx="3203703" cy="881808"/>
          </a:xfrm>
        </p:grpSpPr>
        <p:grpSp>
          <p:nvGrpSpPr>
            <p:cNvPr id="650" name="Shape 650"/>
            <p:cNvGrpSpPr/>
            <p:nvPr/>
          </p:nvGrpSpPr>
          <p:grpSpPr>
            <a:xfrm>
              <a:off x="2515978" y="3324963"/>
              <a:ext cx="3203703" cy="881808"/>
              <a:chOff x="2515978" y="790474"/>
              <a:chExt cx="3203703" cy="881808"/>
            </a:xfrm>
          </p:grpSpPr>
          <p:sp>
            <p:nvSpPr>
              <p:cNvPr id="651" name="Shape 651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Shape 652"/>
              <p:cNvSpPr txBox="1"/>
              <p:nvPr/>
            </p:nvSpPr>
            <p:spPr>
              <a:xfrm>
                <a:off x="2720974" y="1106941"/>
                <a:ext cx="195598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25Lv로 업그레이드 하세요.</a:t>
                </a:r>
              </a:p>
            </p:txBody>
          </p:sp>
          <p:sp>
            <p:nvSpPr>
              <p:cNvPr id="653" name="Shape 653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Shape 654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00B050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받기</a:t>
                </a:r>
              </a:p>
            </p:txBody>
          </p:sp>
          <p:sp>
            <p:nvSpPr>
              <p:cNvPr id="655" name="Shape 655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III</a:t>
                </a:r>
              </a:p>
            </p:txBody>
          </p:sp>
          <p:sp>
            <p:nvSpPr>
              <p:cNvPr id="656" name="Shape 656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657" name="Shape 657"/>
              <p:cNvSpPr/>
              <p:nvPr/>
            </p:nvSpPr>
            <p:spPr>
              <a:xfrm>
                <a:off x="2644346" y="1402208"/>
                <a:ext cx="2075935" cy="14828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Shape 658"/>
              <p:cNvSpPr txBox="1"/>
              <p:nvPr/>
            </p:nvSpPr>
            <p:spPr>
              <a:xfrm>
                <a:off x="3505755" y="1361601"/>
                <a:ext cx="48763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25/25</a:t>
                </a:r>
              </a:p>
            </p:txBody>
          </p:sp>
        </p:grpSp>
        <p:pic>
          <p:nvPicPr>
            <p:cNvPr id="659" name="Shape 6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89555" y="3557792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0" name="Shape 660"/>
            <p:cNvSpPr txBox="1"/>
            <p:nvPr/>
          </p:nvSpPr>
          <p:spPr>
            <a:xfrm>
              <a:off x="5255917" y="3764050"/>
              <a:ext cx="44916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x200</a:t>
              </a:r>
            </a:p>
          </p:txBody>
        </p:sp>
      </p:grpSp>
      <p:grpSp>
        <p:nvGrpSpPr>
          <p:cNvPr id="661" name="Shape 661"/>
          <p:cNvGrpSpPr/>
          <p:nvPr/>
        </p:nvGrpSpPr>
        <p:grpSpPr>
          <a:xfrm>
            <a:off x="7411650" y="4636707"/>
            <a:ext cx="3203703" cy="881808"/>
            <a:chOff x="2515978" y="4398811"/>
            <a:chExt cx="3203703" cy="881808"/>
          </a:xfrm>
        </p:grpSpPr>
        <p:grpSp>
          <p:nvGrpSpPr>
            <p:cNvPr id="662" name="Shape 662"/>
            <p:cNvGrpSpPr/>
            <p:nvPr/>
          </p:nvGrpSpPr>
          <p:grpSpPr>
            <a:xfrm>
              <a:off x="2515978" y="4398811"/>
              <a:ext cx="3203703" cy="881808"/>
              <a:chOff x="2515978" y="790474"/>
              <a:chExt cx="3203703" cy="881808"/>
            </a:xfrm>
          </p:grpSpPr>
          <p:sp>
            <p:nvSpPr>
              <p:cNvPr id="663" name="Shape 663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Shape 664"/>
              <p:cNvSpPr txBox="1"/>
              <p:nvPr/>
            </p:nvSpPr>
            <p:spPr>
              <a:xfrm>
                <a:off x="2720974" y="1106941"/>
                <a:ext cx="195598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25Lv로 업그레이드 하세요.</a:t>
                </a:r>
              </a:p>
            </p:txBody>
          </p:sp>
          <p:sp>
            <p:nvSpPr>
              <p:cNvPr id="665" name="Shape 665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Shape 666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C55A11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보상 보기</a:t>
                </a:r>
              </a:p>
            </p:txBody>
          </p:sp>
          <p:sp>
            <p:nvSpPr>
              <p:cNvPr id="667" name="Shape 667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IV</a:t>
                </a:r>
              </a:p>
            </p:txBody>
          </p:sp>
          <p:sp>
            <p:nvSpPr>
              <p:cNvPr id="668" name="Shape 668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669" name="Shape 669"/>
              <p:cNvSpPr/>
              <p:nvPr/>
            </p:nvSpPr>
            <p:spPr>
              <a:xfrm>
                <a:off x="2641540" y="1411326"/>
                <a:ext cx="1316979" cy="140852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Shape 670"/>
              <p:cNvSpPr txBox="1"/>
              <p:nvPr/>
            </p:nvSpPr>
            <p:spPr>
              <a:xfrm>
                <a:off x="3505755" y="1361601"/>
                <a:ext cx="48763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</p:grpSp>
        <p:pic>
          <p:nvPicPr>
            <p:cNvPr id="671" name="Shape 6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88264" y="4636882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" name="Shape 672"/>
            <p:cNvSpPr txBox="1"/>
            <p:nvPr/>
          </p:nvSpPr>
          <p:spPr>
            <a:xfrm>
              <a:off x="5254626" y="4841251"/>
              <a:ext cx="44916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x300</a:t>
              </a:r>
            </a:p>
          </p:txBody>
        </p:sp>
      </p:grpSp>
      <p:grpSp>
        <p:nvGrpSpPr>
          <p:cNvPr id="673" name="Shape 673"/>
          <p:cNvGrpSpPr/>
          <p:nvPr/>
        </p:nvGrpSpPr>
        <p:grpSpPr>
          <a:xfrm>
            <a:off x="7411650" y="5736258"/>
            <a:ext cx="3203703" cy="881808"/>
            <a:chOff x="2515978" y="5472661"/>
            <a:chExt cx="3203703" cy="881808"/>
          </a:xfrm>
        </p:grpSpPr>
        <p:grpSp>
          <p:nvGrpSpPr>
            <p:cNvPr id="674" name="Shape 674"/>
            <p:cNvGrpSpPr/>
            <p:nvPr/>
          </p:nvGrpSpPr>
          <p:grpSpPr>
            <a:xfrm>
              <a:off x="2515978" y="5472661"/>
              <a:ext cx="3203703" cy="881808"/>
              <a:chOff x="2515978" y="790474"/>
              <a:chExt cx="3203703" cy="881808"/>
            </a:xfrm>
          </p:grpSpPr>
          <p:sp>
            <p:nvSpPr>
              <p:cNvPr id="675" name="Shape 675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Shape 676"/>
              <p:cNvSpPr txBox="1"/>
              <p:nvPr/>
            </p:nvSpPr>
            <p:spPr>
              <a:xfrm>
                <a:off x="2720974" y="1106941"/>
                <a:ext cx="195598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25Lv로 업그레이드 하세요.</a:t>
                </a:r>
              </a:p>
            </p:txBody>
          </p:sp>
          <p:sp>
            <p:nvSpPr>
              <p:cNvPr id="677" name="Shape 677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Shape 678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C55A11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보상 보기</a:t>
                </a:r>
              </a:p>
            </p:txBody>
          </p:sp>
          <p:sp>
            <p:nvSpPr>
              <p:cNvPr id="679" name="Shape 679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V</a:t>
                </a:r>
              </a:p>
            </p:txBody>
          </p:sp>
          <p:sp>
            <p:nvSpPr>
              <p:cNvPr id="680" name="Shape 680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681" name="Shape 681"/>
              <p:cNvSpPr/>
              <p:nvPr/>
            </p:nvSpPr>
            <p:spPr>
              <a:xfrm>
                <a:off x="2641540" y="1411326"/>
                <a:ext cx="1316979" cy="154399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Shape 682"/>
              <p:cNvSpPr txBox="1"/>
              <p:nvPr/>
            </p:nvSpPr>
            <p:spPr>
              <a:xfrm>
                <a:off x="3505755" y="1361601"/>
                <a:ext cx="48763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</p:grpSp>
        <p:pic>
          <p:nvPicPr>
            <p:cNvPr id="683" name="Shape 6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88264" y="5716114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4" name="Shape 684"/>
          <p:cNvGrpSpPr/>
          <p:nvPr/>
        </p:nvGrpSpPr>
        <p:grpSpPr>
          <a:xfrm>
            <a:off x="7239137" y="6170196"/>
            <a:ext cx="3554824" cy="407987"/>
            <a:chOff x="2343466" y="6170196"/>
            <a:chExt cx="3554824" cy="407987"/>
          </a:xfrm>
        </p:grpSpPr>
        <p:sp>
          <p:nvSpPr>
            <p:cNvPr id="685" name="Shape 685"/>
            <p:cNvSpPr/>
            <p:nvPr/>
          </p:nvSpPr>
          <p:spPr>
            <a:xfrm>
              <a:off x="2343466" y="6170196"/>
              <a:ext cx="3554824" cy="40798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Shape 686"/>
            <p:cNvSpPr/>
            <p:nvPr/>
          </p:nvSpPr>
          <p:spPr>
            <a:xfrm>
              <a:off x="2390307" y="6217542"/>
              <a:ext cx="375682" cy="32498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Shape 687"/>
            <p:cNvSpPr/>
            <p:nvPr/>
          </p:nvSpPr>
          <p:spPr>
            <a:xfrm rot="10800000">
              <a:off x="2448853" y="6284003"/>
              <a:ext cx="211973" cy="18916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5486166" y="6220450"/>
              <a:ext cx="340641" cy="306654"/>
            </a:xfrm>
            <a:prstGeom prst="roundRect">
              <a:avLst>
                <a:gd fmla="val 9303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</p:grpSp>
      <p:sp>
        <p:nvSpPr>
          <p:cNvPr id="689" name="Shape 689"/>
          <p:cNvSpPr/>
          <p:nvPr/>
        </p:nvSpPr>
        <p:spPr>
          <a:xfrm>
            <a:off x="7231656" y="598056"/>
            <a:ext cx="3546012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Shape 690"/>
          <p:cNvSpPr/>
          <p:nvPr/>
        </p:nvSpPr>
        <p:spPr>
          <a:xfrm>
            <a:off x="7474431" y="704550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sp>
        <p:nvSpPr>
          <p:cNvPr id="691" name="Shape 691"/>
          <p:cNvSpPr/>
          <p:nvPr/>
        </p:nvSpPr>
        <p:spPr>
          <a:xfrm>
            <a:off x="9149070" y="712870"/>
            <a:ext cx="1442540" cy="315544"/>
          </a:xfrm>
          <a:prstGeom prst="rect">
            <a:avLst/>
          </a:prstGeom>
          <a:solidFill>
            <a:srgbClr val="833C0B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</p:txBody>
      </p:sp>
      <p:sp>
        <p:nvSpPr>
          <p:cNvPr id="692" name="Shape 692"/>
          <p:cNvSpPr/>
          <p:nvPr/>
        </p:nvSpPr>
        <p:spPr>
          <a:xfrm>
            <a:off x="7733513" y="6217542"/>
            <a:ext cx="2588342" cy="30843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일부 업적을 달성하면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여신을 얻을 수 있습니다. 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10294150" y="1738738"/>
            <a:ext cx="31450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</a:p>
        </p:txBody>
      </p:sp>
      <p:sp>
        <p:nvSpPr>
          <p:cNvPr id="694" name="Shape 694"/>
          <p:cNvSpPr/>
          <p:nvPr/>
        </p:nvSpPr>
        <p:spPr>
          <a:xfrm>
            <a:off x="7209160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Shape 695"/>
          <p:cNvSpPr/>
          <p:nvPr/>
        </p:nvSpPr>
        <p:spPr>
          <a:xfrm>
            <a:off x="7233247" y="300532"/>
            <a:ext cx="3542743" cy="6443480"/>
          </a:xfrm>
          <a:prstGeom prst="rect">
            <a:avLst/>
          </a:prstGeom>
          <a:solidFill>
            <a:schemeClr val="dk1">
              <a:alpha val="85882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Shape 696"/>
          <p:cNvSpPr/>
          <p:nvPr/>
        </p:nvSpPr>
        <p:spPr>
          <a:xfrm>
            <a:off x="2343465" y="3726166"/>
            <a:ext cx="3520799" cy="64157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‘100 크라운’</a:t>
            </a:r>
          </a:p>
        </p:txBody>
      </p:sp>
      <p:sp>
        <p:nvSpPr>
          <p:cNvPr id="697" name="Shape 697"/>
          <p:cNvSpPr/>
          <p:nvPr/>
        </p:nvSpPr>
        <p:spPr>
          <a:xfrm>
            <a:off x="7239038" y="2699113"/>
            <a:ext cx="3520799" cy="1024155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Shape 698"/>
          <p:cNvSpPr/>
          <p:nvPr/>
        </p:nvSpPr>
        <p:spPr>
          <a:xfrm>
            <a:off x="7239038" y="3726166"/>
            <a:ext cx="3520799" cy="64157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‘아프로디테 여신’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: 풍요의 축복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 타운 내, 자원 건물에서 5시간 치 자원을 즉시 획득합니다. )</a:t>
            </a:r>
          </a:p>
        </p:txBody>
      </p:sp>
      <p:sp>
        <p:nvSpPr>
          <p:cNvPr id="699" name="Shape 699"/>
          <p:cNvSpPr/>
          <p:nvPr/>
        </p:nvSpPr>
        <p:spPr>
          <a:xfrm>
            <a:off x="2343465" y="2416119"/>
            <a:ext cx="3520799" cy="277032"/>
          </a:xfrm>
          <a:prstGeom prst="rect">
            <a:avLst/>
          </a:prstGeom>
          <a:solidFill>
            <a:srgbClr val="3A3838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지속 발전 II 보상</a:t>
            </a:r>
          </a:p>
        </p:txBody>
      </p:sp>
      <p:sp>
        <p:nvSpPr>
          <p:cNvPr id="700" name="Shape 700"/>
          <p:cNvSpPr/>
          <p:nvPr/>
        </p:nvSpPr>
        <p:spPr>
          <a:xfrm>
            <a:off x="7239038" y="2416119"/>
            <a:ext cx="3520799" cy="277032"/>
          </a:xfrm>
          <a:prstGeom prst="rect">
            <a:avLst/>
          </a:prstGeom>
          <a:solidFill>
            <a:srgbClr val="3A3838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지속 발전 IV 보상</a:t>
            </a:r>
          </a:p>
        </p:txBody>
      </p:sp>
      <p:grpSp>
        <p:nvGrpSpPr>
          <p:cNvPr id="701" name="Shape 701"/>
          <p:cNvGrpSpPr/>
          <p:nvPr/>
        </p:nvGrpSpPr>
        <p:grpSpPr>
          <a:xfrm>
            <a:off x="8688400" y="2877268"/>
            <a:ext cx="811473" cy="724586"/>
            <a:chOff x="8649645" y="2848644"/>
            <a:chExt cx="811473" cy="724586"/>
          </a:xfrm>
        </p:grpSpPr>
        <p:grpSp>
          <p:nvGrpSpPr>
            <p:cNvPr id="702" name="Shape 702"/>
            <p:cNvGrpSpPr/>
            <p:nvPr/>
          </p:nvGrpSpPr>
          <p:grpSpPr>
            <a:xfrm>
              <a:off x="8649645" y="2848644"/>
              <a:ext cx="602385" cy="626626"/>
              <a:chOff x="8779857" y="2707873"/>
              <a:chExt cx="438662" cy="456313"/>
            </a:xfrm>
          </p:grpSpPr>
          <p:pic>
            <p:nvPicPr>
              <p:cNvPr id="703" name="Shape 70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795674" y="2754285"/>
                <a:ext cx="378882" cy="3621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4" name="Shape 704"/>
              <p:cNvPicPr preferRelativeResize="0"/>
              <p:nvPr/>
            </p:nvPicPr>
            <p:blipFill rotWithShape="1">
              <a:blip r:embed="rId6">
                <a:alphaModFix/>
              </a:blip>
              <a:srcRect b="72730" l="26372" r="46580" t="5528"/>
              <a:stretch/>
            </p:blipFill>
            <p:spPr>
              <a:xfrm>
                <a:off x="8779857" y="2707873"/>
                <a:ext cx="438662" cy="4563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05" name="Shape 705"/>
            <p:cNvSpPr txBox="1"/>
            <p:nvPr/>
          </p:nvSpPr>
          <p:spPr>
            <a:xfrm>
              <a:off x="9103328" y="3296230"/>
              <a:ext cx="35779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x1</a:t>
              </a:r>
            </a:p>
          </p:txBody>
        </p:sp>
      </p:grpSp>
      <p:sp>
        <p:nvSpPr>
          <p:cNvPr id="706" name="Shape 706"/>
          <p:cNvSpPr/>
          <p:nvPr/>
        </p:nvSpPr>
        <p:spPr>
          <a:xfrm>
            <a:off x="10888160" y="2407381"/>
            <a:ext cx="1303838" cy="1030957"/>
          </a:xfrm>
          <a:prstGeom prst="rect">
            <a:avLst/>
          </a:prstGeom>
          <a:solidFill>
            <a:srgbClr val="262626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000" strike="sng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여신보상 시, 스킬에 대한 효과 설명</a:t>
            </a:r>
          </a:p>
        </p:txBody>
      </p:sp>
      <p:sp>
        <p:nvSpPr>
          <p:cNvPr id="707" name="Shape 707"/>
          <p:cNvSpPr/>
          <p:nvPr/>
        </p:nvSpPr>
        <p:spPr>
          <a:xfrm>
            <a:off x="102531" y="5127332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빈 공간 터치 시, popup 닫음</a:t>
            </a:r>
          </a:p>
        </p:txBody>
      </p:sp>
      <p:cxnSp>
        <p:nvCxnSpPr>
          <p:cNvPr id="708" name="Shape 708"/>
          <p:cNvCxnSpPr>
            <a:stCxn id="707" idx="3"/>
          </p:cNvCxnSpPr>
          <p:nvPr/>
        </p:nvCxnSpPr>
        <p:spPr>
          <a:xfrm flipH="1" rot="10800000">
            <a:off x="2232987" y="5398296"/>
            <a:ext cx="1561799" cy="1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09" name="Shape 709"/>
          <p:cNvSpPr/>
          <p:nvPr/>
        </p:nvSpPr>
        <p:spPr>
          <a:xfrm>
            <a:off x="7249715" y="306054"/>
            <a:ext cx="3542743" cy="6443480"/>
          </a:xfrm>
          <a:prstGeom prst="rect">
            <a:avLst/>
          </a:prstGeom>
          <a:solidFill>
            <a:schemeClr val="dk1">
              <a:alpha val="85882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 변경 여부로 인한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임시 삭제</a:t>
            </a:r>
          </a:p>
        </p:txBody>
      </p:sp>
      <p:sp>
        <p:nvSpPr>
          <p:cNvPr id="710" name="Shape 710"/>
          <p:cNvSpPr/>
          <p:nvPr/>
        </p:nvSpPr>
        <p:spPr>
          <a:xfrm>
            <a:off x="2329833" y="304565"/>
            <a:ext cx="3542743" cy="644348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크라운 이외의 보상이 추가될 경우,</a:t>
            </a:r>
            <a:b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추가됩니다.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/>
        </p:nvSpPr>
        <p:spPr>
          <a:xfrm>
            <a:off x="178918" y="229106"/>
            <a:ext cx="1202572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(보상 획득)</a:t>
            </a:r>
          </a:p>
        </p:txBody>
      </p:sp>
      <p:pic>
        <p:nvPicPr>
          <p:cNvPr id="716" name="Shape 7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Shape 717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8" name="Shape 718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719" name="Shape 719"/>
            <p:cNvGrpSpPr/>
            <p:nvPr/>
          </p:nvGrpSpPr>
          <p:grpSpPr>
            <a:xfrm>
              <a:off x="3495717" y="5965156"/>
              <a:ext cx="2332306" cy="553825"/>
              <a:chOff x="3495717" y="5964319"/>
              <a:chExt cx="2332306" cy="553825"/>
            </a:xfrm>
          </p:grpSpPr>
          <p:sp>
            <p:nvSpPr>
              <p:cNvPr id="720" name="Shape 720"/>
              <p:cNvSpPr/>
              <p:nvPr/>
            </p:nvSpPr>
            <p:spPr>
              <a:xfrm>
                <a:off x="4778542" y="5998351"/>
                <a:ext cx="1049481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Shape 721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722" name="Shape 722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723" name="Shape 723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Shape 724"/>
              <p:cNvSpPr/>
              <p:nvPr/>
            </p:nvSpPr>
            <p:spPr>
              <a:xfrm>
                <a:off x="3655623" y="5964319"/>
                <a:ext cx="949297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725" name="Shape 725"/>
              <p:cNvSpPr/>
              <p:nvPr/>
            </p:nvSpPr>
            <p:spPr>
              <a:xfrm>
                <a:off x="3710471" y="6344575"/>
                <a:ext cx="798991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726" name="Shape 7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7" name="Shape 727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728" name="Shape 728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Shape 729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730" name="Shape 7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Shape 731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Shape 732"/>
          <p:cNvSpPr/>
          <p:nvPr/>
        </p:nvSpPr>
        <p:spPr>
          <a:xfrm>
            <a:off x="2343466" y="660247"/>
            <a:ext cx="3530293" cy="590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Shape 733"/>
          <p:cNvSpPr/>
          <p:nvPr/>
        </p:nvSpPr>
        <p:spPr>
          <a:xfrm>
            <a:off x="2343466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 &amp; 메달</a:t>
            </a:r>
          </a:p>
        </p:txBody>
      </p:sp>
      <p:grpSp>
        <p:nvGrpSpPr>
          <p:cNvPr id="734" name="Shape 734"/>
          <p:cNvGrpSpPr/>
          <p:nvPr/>
        </p:nvGrpSpPr>
        <p:grpSpPr>
          <a:xfrm>
            <a:off x="2515978" y="5736258"/>
            <a:ext cx="3203703" cy="881808"/>
            <a:chOff x="2515978" y="5472661"/>
            <a:chExt cx="3203703" cy="881808"/>
          </a:xfrm>
        </p:grpSpPr>
        <p:grpSp>
          <p:nvGrpSpPr>
            <p:cNvPr id="735" name="Shape 735"/>
            <p:cNvGrpSpPr/>
            <p:nvPr/>
          </p:nvGrpSpPr>
          <p:grpSpPr>
            <a:xfrm>
              <a:off x="2515978" y="5472661"/>
              <a:ext cx="3203703" cy="881808"/>
              <a:chOff x="2515978" y="790474"/>
              <a:chExt cx="3203703" cy="881808"/>
            </a:xfrm>
          </p:grpSpPr>
          <p:sp>
            <p:nvSpPr>
              <p:cNvPr id="736" name="Shape 736"/>
              <p:cNvSpPr/>
              <p:nvPr/>
            </p:nvSpPr>
            <p:spPr>
              <a:xfrm>
                <a:off x="2515978" y="924945"/>
                <a:ext cx="2348928" cy="747337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Shape 737"/>
              <p:cNvSpPr txBox="1"/>
              <p:nvPr/>
            </p:nvSpPr>
            <p:spPr>
              <a:xfrm>
                <a:off x="2720974" y="1106941"/>
                <a:ext cx="195598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농지를 25Lv로 업그레이드 하세요.</a:t>
                </a:r>
              </a:p>
            </p:txBody>
          </p:sp>
          <p:sp>
            <p:nvSpPr>
              <p:cNvPr id="738" name="Shape 738"/>
              <p:cNvSpPr/>
              <p:nvPr/>
            </p:nvSpPr>
            <p:spPr>
              <a:xfrm>
                <a:off x="4864910" y="924945"/>
                <a:ext cx="854772" cy="74733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Shape 739"/>
              <p:cNvSpPr/>
              <p:nvPr/>
            </p:nvSpPr>
            <p:spPr>
              <a:xfrm>
                <a:off x="4963214" y="1456915"/>
                <a:ext cx="669887" cy="167628"/>
              </a:xfrm>
              <a:prstGeom prst="rect">
                <a:avLst/>
              </a:prstGeom>
              <a:solidFill>
                <a:srgbClr val="C55A11"/>
              </a:solidFill>
              <a:ln cap="flat" cmpd="sng" w="9525">
                <a:solidFill>
                  <a:srgbClr val="FFFF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보상 보기</a:t>
                </a:r>
              </a:p>
            </p:txBody>
          </p:sp>
          <p:sp>
            <p:nvSpPr>
              <p:cNvPr id="740" name="Shape 740"/>
              <p:cNvSpPr/>
              <p:nvPr/>
            </p:nvSpPr>
            <p:spPr>
              <a:xfrm>
                <a:off x="2925403" y="790474"/>
                <a:ext cx="1547126" cy="241759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지속 발전 V</a:t>
                </a:r>
              </a:p>
            </p:txBody>
          </p:sp>
          <p:sp>
            <p:nvSpPr>
              <p:cNvPr id="741" name="Shape 741"/>
              <p:cNvSpPr/>
              <p:nvPr/>
            </p:nvSpPr>
            <p:spPr>
              <a:xfrm>
                <a:off x="2628148" y="1396088"/>
                <a:ext cx="2112381" cy="16797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  <p:sp>
            <p:nvSpPr>
              <p:cNvPr id="742" name="Shape 742"/>
              <p:cNvSpPr/>
              <p:nvPr/>
            </p:nvSpPr>
            <p:spPr>
              <a:xfrm>
                <a:off x="2641540" y="1411326"/>
                <a:ext cx="1316979" cy="154399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Shape 743"/>
              <p:cNvSpPr txBox="1"/>
              <p:nvPr/>
            </p:nvSpPr>
            <p:spPr>
              <a:xfrm>
                <a:off x="3505755" y="1361601"/>
                <a:ext cx="48763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21/25</a:t>
                </a:r>
              </a:p>
            </p:txBody>
          </p:sp>
        </p:grpSp>
        <p:pic>
          <p:nvPicPr>
            <p:cNvPr id="744" name="Shape 7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88264" y="5716114"/>
              <a:ext cx="378882" cy="3621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5" name="Shape 745"/>
          <p:cNvGrpSpPr/>
          <p:nvPr/>
        </p:nvGrpSpPr>
        <p:grpSpPr>
          <a:xfrm>
            <a:off x="2343466" y="6170196"/>
            <a:ext cx="3554824" cy="407987"/>
            <a:chOff x="2343466" y="6170196"/>
            <a:chExt cx="3554824" cy="407987"/>
          </a:xfrm>
        </p:grpSpPr>
        <p:sp>
          <p:nvSpPr>
            <p:cNvPr id="746" name="Shape 746"/>
            <p:cNvSpPr/>
            <p:nvPr/>
          </p:nvSpPr>
          <p:spPr>
            <a:xfrm>
              <a:off x="2343466" y="6170196"/>
              <a:ext cx="3554824" cy="40798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2390307" y="6217542"/>
              <a:ext cx="375682" cy="32498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 rot="10800000">
              <a:off x="2448853" y="6284003"/>
              <a:ext cx="211973" cy="18916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5486166" y="6220450"/>
              <a:ext cx="340641" cy="306654"/>
            </a:xfrm>
            <a:prstGeom prst="roundRect">
              <a:avLst>
                <a:gd fmla="val 9303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</p:grpSp>
      <p:sp>
        <p:nvSpPr>
          <p:cNvPr id="750" name="Shape 750"/>
          <p:cNvSpPr/>
          <p:nvPr/>
        </p:nvSpPr>
        <p:spPr>
          <a:xfrm>
            <a:off x="2335983" y="598056"/>
            <a:ext cx="3546012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Shape 751"/>
          <p:cNvSpPr/>
          <p:nvPr/>
        </p:nvSpPr>
        <p:spPr>
          <a:xfrm>
            <a:off x="2837841" y="6217542"/>
            <a:ext cx="2588342" cy="30843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업적을 완료하면 특별한 효과를 가진메달을 획득할 수 있습니다!</a:t>
            </a:r>
          </a:p>
        </p:txBody>
      </p:sp>
      <p:sp>
        <p:nvSpPr>
          <p:cNvPr id="752" name="Shape 752"/>
          <p:cNvSpPr/>
          <p:nvPr/>
        </p:nvSpPr>
        <p:spPr>
          <a:xfrm>
            <a:off x="2313489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Shape 753"/>
          <p:cNvSpPr/>
          <p:nvPr/>
        </p:nvSpPr>
        <p:spPr>
          <a:xfrm>
            <a:off x="2552351" y="704550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sp>
        <p:nvSpPr>
          <p:cNvPr id="754" name="Shape 754"/>
          <p:cNvSpPr/>
          <p:nvPr/>
        </p:nvSpPr>
        <p:spPr>
          <a:xfrm>
            <a:off x="4226991" y="71287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</p:txBody>
      </p:sp>
      <p:grpSp>
        <p:nvGrpSpPr>
          <p:cNvPr id="755" name="Shape 755"/>
          <p:cNvGrpSpPr/>
          <p:nvPr/>
        </p:nvGrpSpPr>
        <p:grpSpPr>
          <a:xfrm>
            <a:off x="2698617" y="1379485"/>
            <a:ext cx="2934483" cy="881808"/>
            <a:chOff x="2515978" y="790474"/>
            <a:chExt cx="3203703" cy="881808"/>
          </a:xfrm>
        </p:grpSpPr>
        <p:sp>
          <p:nvSpPr>
            <p:cNvPr id="756" name="Shape 756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Shape 757"/>
            <p:cNvSpPr txBox="1"/>
            <p:nvPr/>
          </p:nvSpPr>
          <p:spPr>
            <a:xfrm>
              <a:off x="2797761" y="1106941"/>
              <a:ext cx="182567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타운 공격을 5회 성공하세요!</a:t>
              </a:r>
            </a:p>
          </p:txBody>
        </p:sp>
        <p:sp>
          <p:nvSpPr>
            <p:cNvPr id="758" name="Shape 758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파괴자 I</a:t>
              </a:r>
            </a:p>
          </p:txBody>
        </p:sp>
        <p:sp>
          <p:nvSpPr>
            <p:cNvPr id="760" name="Shape 760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761" name="Shape 761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Shape 762"/>
            <p:cNvSpPr txBox="1"/>
            <p:nvPr/>
          </p:nvSpPr>
          <p:spPr>
            <a:xfrm>
              <a:off x="3505755" y="1361601"/>
              <a:ext cx="39236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3/5</a:t>
              </a:r>
            </a:p>
          </p:txBody>
        </p:sp>
      </p:grpSp>
      <p:pic>
        <p:nvPicPr>
          <p:cNvPr id="763" name="Shape 7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4982" y="1667421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Shape 764"/>
          <p:cNvSpPr txBox="1"/>
          <p:nvPr/>
        </p:nvSpPr>
        <p:spPr>
          <a:xfrm>
            <a:off x="5172339" y="1878307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765" name="Shape 765"/>
          <p:cNvGrpSpPr/>
          <p:nvPr/>
        </p:nvGrpSpPr>
        <p:grpSpPr>
          <a:xfrm>
            <a:off x="2698617" y="2407762"/>
            <a:ext cx="2934483" cy="881808"/>
            <a:chOff x="2515978" y="790474"/>
            <a:chExt cx="3203703" cy="881808"/>
          </a:xfrm>
        </p:grpSpPr>
        <p:sp>
          <p:nvSpPr>
            <p:cNvPr id="766" name="Shape 766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Shape 767"/>
            <p:cNvSpPr txBox="1"/>
            <p:nvPr/>
          </p:nvSpPr>
          <p:spPr>
            <a:xfrm>
              <a:off x="2720974" y="1106941"/>
              <a:ext cx="182917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부상병을 1000명 치료하세요</a:t>
              </a:r>
            </a:p>
          </p:txBody>
        </p:sp>
        <p:sp>
          <p:nvSpPr>
            <p:cNvPr id="768" name="Shape 768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구원자 II</a:t>
              </a:r>
            </a:p>
          </p:txBody>
        </p:sp>
        <p:sp>
          <p:nvSpPr>
            <p:cNvPr id="770" name="Shape 770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771" name="Shape 771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Shape 772"/>
            <p:cNvSpPr txBox="1"/>
            <p:nvPr/>
          </p:nvSpPr>
          <p:spPr>
            <a:xfrm>
              <a:off x="3396050" y="1361601"/>
              <a:ext cx="74237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600/1000</a:t>
              </a:r>
            </a:p>
          </p:txBody>
        </p:sp>
      </p:grpSp>
      <p:pic>
        <p:nvPicPr>
          <p:cNvPr id="773" name="Shape 7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4982" y="2695698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Shape 774"/>
          <p:cNvSpPr txBox="1"/>
          <p:nvPr/>
        </p:nvSpPr>
        <p:spPr>
          <a:xfrm>
            <a:off x="5172339" y="2906583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775" name="Shape 775"/>
          <p:cNvGrpSpPr/>
          <p:nvPr/>
        </p:nvGrpSpPr>
        <p:grpSpPr>
          <a:xfrm>
            <a:off x="2698617" y="3471566"/>
            <a:ext cx="2934483" cy="881808"/>
            <a:chOff x="2515978" y="790474"/>
            <a:chExt cx="3203703" cy="881808"/>
          </a:xfrm>
        </p:grpSpPr>
        <p:sp>
          <p:nvSpPr>
            <p:cNvPr id="776" name="Shape 776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Shape 777"/>
            <p:cNvSpPr txBox="1"/>
            <p:nvPr/>
          </p:nvSpPr>
          <p:spPr>
            <a:xfrm>
              <a:off x="2720974" y="1106941"/>
              <a:ext cx="189567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타운 방어를 15회 성공하세요!</a:t>
              </a:r>
            </a:p>
          </p:txBody>
        </p:sp>
        <p:sp>
          <p:nvSpPr>
            <p:cNvPr id="778" name="Shape 778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Shape 779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수호자 III</a:t>
              </a:r>
            </a:p>
          </p:txBody>
        </p:sp>
        <p:sp>
          <p:nvSpPr>
            <p:cNvPr id="780" name="Shape 780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781" name="Shape 781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Shape 782"/>
            <p:cNvSpPr txBox="1"/>
            <p:nvPr/>
          </p:nvSpPr>
          <p:spPr>
            <a:xfrm>
              <a:off x="3505755" y="1361601"/>
              <a:ext cx="46236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7/15</a:t>
              </a:r>
            </a:p>
          </p:txBody>
        </p:sp>
      </p:grpSp>
      <p:pic>
        <p:nvPicPr>
          <p:cNvPr id="783" name="Shape 7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4982" y="3768555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Shape 784"/>
          <p:cNvSpPr txBox="1"/>
          <p:nvPr/>
        </p:nvSpPr>
        <p:spPr>
          <a:xfrm>
            <a:off x="5172339" y="3979441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785" name="Shape 785"/>
          <p:cNvGrpSpPr/>
          <p:nvPr/>
        </p:nvGrpSpPr>
        <p:grpSpPr>
          <a:xfrm>
            <a:off x="2707601" y="4505404"/>
            <a:ext cx="2934483" cy="881808"/>
            <a:chOff x="2515978" y="790474"/>
            <a:chExt cx="3203703" cy="881808"/>
          </a:xfrm>
        </p:grpSpPr>
        <p:sp>
          <p:nvSpPr>
            <p:cNvPr id="786" name="Shape 786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Shape 787"/>
            <p:cNvSpPr txBox="1"/>
            <p:nvPr/>
          </p:nvSpPr>
          <p:spPr>
            <a:xfrm>
              <a:off x="3084933" y="1106941"/>
              <a:ext cx="12848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 레벨을 5 달성</a:t>
              </a:r>
            </a:p>
          </p:txBody>
        </p:sp>
        <p:sp>
          <p:nvSpPr>
            <p:cNvPr id="788" name="Shape 788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Shape 789"/>
            <p:cNvSpPr/>
            <p:nvPr/>
          </p:nvSpPr>
          <p:spPr>
            <a:xfrm>
              <a:off x="4963214" y="1456915"/>
              <a:ext cx="669887" cy="167628"/>
            </a:xfrm>
            <a:prstGeom prst="rect">
              <a:avLst/>
            </a:prstGeom>
            <a:solidFill>
              <a:srgbClr val="548135"/>
            </a:solidFill>
            <a:ln cap="flat" cmpd="sng" w="9525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보상 받기</a:t>
              </a:r>
            </a:p>
          </p:txBody>
        </p:sp>
        <p:sp>
          <p:nvSpPr>
            <p:cNvPr id="790" name="Shape 790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성장 I</a:t>
              </a:r>
            </a:p>
          </p:txBody>
        </p:sp>
        <p:sp>
          <p:nvSpPr>
            <p:cNvPr id="791" name="Shape 791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792" name="Shape 792"/>
            <p:cNvSpPr/>
            <p:nvPr/>
          </p:nvSpPr>
          <p:spPr>
            <a:xfrm>
              <a:off x="2641539" y="1411326"/>
              <a:ext cx="2089181" cy="144021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Shape 793"/>
            <p:cNvSpPr txBox="1"/>
            <p:nvPr/>
          </p:nvSpPr>
          <p:spPr>
            <a:xfrm>
              <a:off x="3505755" y="1361601"/>
              <a:ext cx="39236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5/5</a:t>
              </a:r>
            </a:p>
          </p:txBody>
        </p:sp>
      </p:grpSp>
      <p:pic>
        <p:nvPicPr>
          <p:cNvPr id="794" name="Shape 7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3967" y="4693755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Shape 795"/>
          <p:cNvSpPr txBox="1"/>
          <p:nvPr/>
        </p:nvSpPr>
        <p:spPr>
          <a:xfrm>
            <a:off x="5181323" y="4904641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sp>
        <p:nvSpPr>
          <p:cNvPr id="796" name="Shape 796"/>
          <p:cNvSpPr/>
          <p:nvPr/>
        </p:nvSpPr>
        <p:spPr>
          <a:xfrm>
            <a:off x="2352601" y="4593096"/>
            <a:ext cx="3535200" cy="1566000"/>
          </a:xfrm>
          <a:prstGeom prst="rect">
            <a:avLst/>
          </a:prstGeom>
          <a:solidFill>
            <a:srgbClr val="C55A11">
              <a:alpha val="28627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cxnSp>
        <p:nvCxnSpPr>
          <p:cNvPr id="797" name="Shape 797"/>
          <p:cNvCxnSpPr/>
          <p:nvPr/>
        </p:nvCxnSpPr>
        <p:spPr>
          <a:xfrm flipH="1">
            <a:off x="3657419" y="2594816"/>
            <a:ext cx="470754" cy="3129959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98" name="Shape 798"/>
          <p:cNvSpPr/>
          <p:nvPr/>
        </p:nvSpPr>
        <p:spPr>
          <a:xfrm>
            <a:off x="75246" y="1866891"/>
            <a:ext cx="2130455" cy="565927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보상 획득 시, 상단에서 빛난 뒤, 가방으로 들어가는 연출</a:t>
            </a:r>
          </a:p>
        </p:txBody>
      </p:sp>
      <p:cxnSp>
        <p:nvCxnSpPr>
          <p:cNvPr id="799" name="Shape 799"/>
          <p:cNvCxnSpPr/>
          <p:nvPr/>
        </p:nvCxnSpPr>
        <p:spPr>
          <a:xfrm rot="10800000">
            <a:off x="4412561" y="2679362"/>
            <a:ext cx="712185" cy="1095863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00" name="Shape 800"/>
          <p:cNvSpPr/>
          <p:nvPr/>
        </p:nvSpPr>
        <p:spPr>
          <a:xfrm>
            <a:off x="3710471" y="1843250"/>
            <a:ext cx="949896" cy="949896"/>
          </a:xfrm>
          <a:prstGeom prst="irregularSeal1">
            <a:avLst/>
          </a:prstGeom>
          <a:solidFill>
            <a:srgbClr val="FFFF00">
              <a:alpha val="6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Shape 8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7235" y="2011496"/>
            <a:ext cx="525324" cy="5021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2" name="Shape 802"/>
          <p:cNvCxnSpPr>
            <a:stCxn id="798" idx="3"/>
          </p:cNvCxnSpPr>
          <p:nvPr/>
        </p:nvCxnSpPr>
        <p:spPr>
          <a:xfrm>
            <a:off x="2205702" y="2149855"/>
            <a:ext cx="1610400" cy="120900"/>
          </a:xfrm>
          <a:prstGeom prst="straightConnector1">
            <a:avLst/>
          </a:prstGeom>
          <a:noFill/>
          <a:ln cap="flat" cmpd="sng" w="57150">
            <a:solidFill>
              <a:srgbClr val="548235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Shape 807"/>
          <p:cNvGrpSpPr/>
          <p:nvPr/>
        </p:nvGrpSpPr>
        <p:grpSpPr>
          <a:xfrm>
            <a:off x="2602304" y="341248"/>
            <a:ext cx="3257512" cy="5753472"/>
            <a:chOff x="1823584" y="660902"/>
            <a:chExt cx="3257512" cy="5753472"/>
          </a:xfrm>
        </p:grpSpPr>
        <p:pic>
          <p:nvPicPr>
            <p:cNvPr id="808" name="Shape 80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23584" y="660902"/>
              <a:ext cx="3247276" cy="57534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9" name="Shape 809"/>
            <p:cNvSpPr/>
            <p:nvPr/>
          </p:nvSpPr>
          <p:spPr>
            <a:xfrm>
              <a:off x="1833822" y="1516153"/>
              <a:ext cx="3237040" cy="487988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1823584" y="670497"/>
              <a:ext cx="3247276" cy="28011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 &amp; 메달</a:t>
              </a:r>
            </a:p>
          </p:txBody>
        </p:sp>
        <p:sp>
          <p:nvSpPr>
            <p:cNvPr id="811" name="Shape 811"/>
            <p:cNvSpPr/>
            <p:nvPr/>
          </p:nvSpPr>
          <p:spPr>
            <a:xfrm>
              <a:off x="1823585" y="950225"/>
              <a:ext cx="3247276" cy="56592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1895100" y="1056720"/>
              <a:ext cx="1442540" cy="315544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</a:t>
              </a:r>
            </a:p>
          </p:txBody>
        </p:sp>
        <p:sp>
          <p:nvSpPr>
            <p:cNvPr id="813" name="Shape 813"/>
            <p:cNvSpPr/>
            <p:nvPr/>
          </p:nvSpPr>
          <p:spPr>
            <a:xfrm>
              <a:off x="3503082" y="1069366"/>
              <a:ext cx="1442540" cy="315544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메달</a:t>
              </a:r>
            </a:p>
          </p:txBody>
        </p:sp>
        <p:pic>
          <p:nvPicPr>
            <p:cNvPr id="814" name="Shape 814"/>
            <p:cNvPicPr preferRelativeResize="0"/>
            <p:nvPr/>
          </p:nvPicPr>
          <p:blipFill rotWithShape="1">
            <a:blip r:embed="rId4">
              <a:alphaModFix/>
            </a:blip>
            <a:srcRect b="23005" l="55551" r="33314" t="65997"/>
            <a:stretch/>
          </p:blipFill>
          <p:spPr>
            <a:xfrm>
              <a:off x="1865993" y="2634141"/>
              <a:ext cx="686515" cy="678039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815" name="Shape 815"/>
            <p:cNvPicPr preferRelativeResize="0"/>
            <p:nvPr/>
          </p:nvPicPr>
          <p:blipFill rotWithShape="1">
            <a:blip r:embed="rId4">
              <a:alphaModFix/>
            </a:blip>
            <a:srcRect b="-387" l="33384" r="55482" t="89390"/>
            <a:stretch/>
          </p:blipFill>
          <p:spPr>
            <a:xfrm>
              <a:off x="2678333" y="2634141"/>
              <a:ext cx="686515" cy="678039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816" name="Shape 816"/>
            <p:cNvPicPr preferRelativeResize="0"/>
            <p:nvPr/>
          </p:nvPicPr>
          <p:blipFill rotWithShape="1">
            <a:blip r:embed="rId5">
              <a:alphaModFix/>
            </a:blip>
            <a:srcRect b="88902" l="44392" r="44473" t="101"/>
            <a:stretch/>
          </p:blipFill>
          <p:spPr>
            <a:xfrm>
              <a:off x="1866890" y="3726682"/>
              <a:ext cx="686515" cy="678039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817" name="Shape 817"/>
            <p:cNvPicPr preferRelativeResize="0"/>
            <p:nvPr/>
          </p:nvPicPr>
          <p:blipFill rotWithShape="1">
            <a:blip r:embed="rId4">
              <a:alphaModFix/>
            </a:blip>
            <a:srcRect b="66686" l="44534" r="44332" t="22317"/>
            <a:stretch/>
          </p:blipFill>
          <p:spPr>
            <a:xfrm>
              <a:off x="3494298" y="2634141"/>
              <a:ext cx="686515" cy="678039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818" name="Shape 818"/>
            <p:cNvPicPr preferRelativeResize="0"/>
            <p:nvPr/>
          </p:nvPicPr>
          <p:blipFill rotWithShape="1">
            <a:blip r:embed="rId4">
              <a:alphaModFix/>
            </a:blip>
            <a:srcRect b="88701" l="11052" r="77814" t="301"/>
            <a:stretch/>
          </p:blipFill>
          <p:spPr>
            <a:xfrm>
              <a:off x="4299921" y="2634141"/>
              <a:ext cx="686515" cy="678039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819" name="Shape 819"/>
            <p:cNvPicPr preferRelativeResize="0"/>
            <p:nvPr/>
          </p:nvPicPr>
          <p:blipFill rotWithShape="1">
            <a:blip r:embed="rId6">
              <a:alphaModFix/>
            </a:blip>
            <a:srcRect b="33037" l="22048" r="66680" t="55553"/>
            <a:stretch/>
          </p:blipFill>
          <p:spPr>
            <a:xfrm>
              <a:off x="2658590" y="3713080"/>
              <a:ext cx="696743" cy="705240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820" name="Shape 820"/>
            <p:cNvPicPr preferRelativeResize="0"/>
            <p:nvPr/>
          </p:nvPicPr>
          <p:blipFill rotWithShape="1">
            <a:blip r:embed="rId6">
              <a:alphaModFix/>
            </a:blip>
            <a:srcRect b="22056" l="55447" r="33280" t="66534"/>
            <a:stretch/>
          </p:blipFill>
          <p:spPr>
            <a:xfrm>
              <a:off x="3513885" y="3715292"/>
              <a:ext cx="696743" cy="705240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821" name="Shape 821"/>
            <p:cNvSpPr/>
            <p:nvPr/>
          </p:nvSpPr>
          <p:spPr>
            <a:xfrm>
              <a:off x="3456501" y="2632511"/>
              <a:ext cx="754128" cy="726473"/>
            </a:xfrm>
            <a:prstGeom prst="rect">
              <a:avLst/>
            </a:prstGeom>
            <a:noFill/>
            <a:ln cap="flat" cmpd="sng" w="57150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Shape 822"/>
            <p:cNvSpPr txBox="1"/>
            <p:nvPr/>
          </p:nvSpPr>
          <p:spPr>
            <a:xfrm>
              <a:off x="1848798" y="3308066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분쟁의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23" name="Shape 823"/>
            <p:cNvSpPr txBox="1"/>
            <p:nvPr/>
          </p:nvSpPr>
          <p:spPr>
            <a:xfrm>
              <a:off x="2661136" y="3298723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24" name="Shape 824"/>
            <p:cNvSpPr txBox="1"/>
            <p:nvPr/>
          </p:nvSpPr>
          <p:spPr>
            <a:xfrm>
              <a:off x="3477103" y="3335232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치료의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25" name="Shape 825"/>
            <p:cNvSpPr txBox="1"/>
            <p:nvPr/>
          </p:nvSpPr>
          <p:spPr>
            <a:xfrm>
              <a:off x="1837073" y="4421526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정찰병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26" name="Shape 826"/>
            <p:cNvSpPr txBox="1"/>
            <p:nvPr/>
          </p:nvSpPr>
          <p:spPr>
            <a:xfrm>
              <a:off x="4268017" y="3311016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연합의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27" name="Shape 827"/>
            <p:cNvSpPr txBox="1"/>
            <p:nvPr/>
          </p:nvSpPr>
          <p:spPr>
            <a:xfrm>
              <a:off x="2653152" y="4410276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약탈의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28" name="Shape 828"/>
            <p:cNvSpPr txBox="1"/>
            <p:nvPr/>
          </p:nvSpPr>
          <p:spPr>
            <a:xfrm>
              <a:off x="3476132" y="4437628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지원의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 I</a:t>
              </a:r>
            </a:p>
          </p:txBody>
        </p:sp>
        <p:pic>
          <p:nvPicPr>
            <p:cNvPr id="829" name="Shape 829"/>
            <p:cNvPicPr preferRelativeResize="0"/>
            <p:nvPr/>
          </p:nvPicPr>
          <p:blipFill rotWithShape="1">
            <a:blip r:embed="rId5">
              <a:alphaModFix/>
            </a:blip>
            <a:srcRect b="-387" l="33384" r="55482" t="89390"/>
            <a:stretch/>
          </p:blipFill>
          <p:spPr>
            <a:xfrm>
              <a:off x="4315023" y="3728000"/>
              <a:ext cx="686515" cy="678039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grpSp>
          <p:nvGrpSpPr>
            <p:cNvPr id="830" name="Shape 830"/>
            <p:cNvGrpSpPr/>
            <p:nvPr/>
          </p:nvGrpSpPr>
          <p:grpSpPr>
            <a:xfrm>
              <a:off x="1833558" y="5982446"/>
              <a:ext cx="3247539" cy="407987"/>
              <a:chOff x="2343466" y="6170196"/>
              <a:chExt cx="3554824" cy="407987"/>
            </a:xfrm>
          </p:grpSpPr>
          <p:sp>
            <p:nvSpPr>
              <p:cNvPr id="831" name="Shape 831"/>
              <p:cNvSpPr/>
              <p:nvPr/>
            </p:nvSpPr>
            <p:spPr>
              <a:xfrm>
                <a:off x="2343466" y="6170196"/>
                <a:ext cx="3554824" cy="407987"/>
              </a:xfrm>
              <a:prstGeom prst="round2SameRect">
                <a:avLst>
                  <a:gd fmla="val 0" name="adj1"/>
                  <a:gd fmla="val 0" name="adj2"/>
                </a:avLst>
              </a:prstGeom>
              <a:solidFill>
                <a:schemeClr val="dk1"/>
              </a:solidFill>
              <a:ln cap="flat" cmpd="sng" w="1905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Shape 832"/>
              <p:cNvSpPr/>
              <p:nvPr/>
            </p:nvSpPr>
            <p:spPr>
              <a:xfrm>
                <a:off x="2390307" y="6217542"/>
                <a:ext cx="375682" cy="32498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Shape 833"/>
              <p:cNvSpPr/>
              <p:nvPr/>
            </p:nvSpPr>
            <p:spPr>
              <a:xfrm rot="10800000">
                <a:off x="2448853" y="6284003"/>
                <a:ext cx="211973" cy="189167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Shape 834"/>
              <p:cNvSpPr/>
              <p:nvPr/>
            </p:nvSpPr>
            <p:spPr>
              <a:xfrm>
                <a:off x="5486166" y="6220450"/>
                <a:ext cx="340641" cy="306654"/>
              </a:xfrm>
              <a:prstGeom prst="roundRect">
                <a:avLst>
                  <a:gd fmla="val 9303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</a:p>
            </p:txBody>
          </p:sp>
        </p:grpSp>
        <p:sp>
          <p:nvSpPr>
            <p:cNvPr id="835" name="Shape 835"/>
            <p:cNvSpPr/>
            <p:nvPr/>
          </p:nvSpPr>
          <p:spPr>
            <a:xfrm>
              <a:off x="2327933" y="6029792"/>
              <a:ext cx="2364600" cy="308434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업적을 완료하면 특별한 효과를 가진메달을 획득할 수 있습니다!</a:t>
              </a:r>
            </a:p>
          </p:txBody>
        </p:sp>
        <p:sp>
          <p:nvSpPr>
            <p:cNvPr id="836" name="Shape 836"/>
            <p:cNvSpPr/>
            <p:nvPr/>
          </p:nvSpPr>
          <p:spPr>
            <a:xfrm>
              <a:off x="1927905" y="1632657"/>
              <a:ext cx="679084" cy="673924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Shape 837"/>
            <p:cNvSpPr/>
            <p:nvPr/>
          </p:nvSpPr>
          <p:spPr>
            <a:xfrm>
              <a:off x="2713028" y="1632657"/>
              <a:ext cx="679084" cy="673924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Shape 838"/>
            <p:cNvSpPr/>
            <p:nvPr/>
          </p:nvSpPr>
          <p:spPr>
            <a:xfrm>
              <a:off x="3498153" y="1632657"/>
              <a:ext cx="679084" cy="673924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Shape 839"/>
            <p:cNvSpPr/>
            <p:nvPr/>
          </p:nvSpPr>
          <p:spPr>
            <a:xfrm>
              <a:off x="4283278" y="1632657"/>
              <a:ext cx="679084" cy="673924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0" name="Shape 8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39697" y="1586045"/>
              <a:ext cx="657224" cy="7339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1" name="Shape 8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76059" y="1608916"/>
              <a:ext cx="714374" cy="69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2" name="Shape 84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294426" y="1639650"/>
              <a:ext cx="742949" cy="6669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Shape 84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477183" y="1608916"/>
              <a:ext cx="695325" cy="697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4" name="Shape 844"/>
            <p:cNvSpPr txBox="1"/>
            <p:nvPr/>
          </p:nvSpPr>
          <p:spPr>
            <a:xfrm>
              <a:off x="1900224" y="2309808"/>
              <a:ext cx="68717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농장 발전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45" name="Shape 845"/>
            <p:cNvSpPr txBox="1"/>
            <p:nvPr/>
          </p:nvSpPr>
          <p:spPr>
            <a:xfrm>
              <a:off x="2712563" y="2309808"/>
              <a:ext cx="68717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채석장 발전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46" name="Shape 846"/>
            <p:cNvSpPr txBox="1"/>
            <p:nvPr/>
          </p:nvSpPr>
          <p:spPr>
            <a:xfrm>
              <a:off x="3509476" y="2309808"/>
              <a:ext cx="68717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채석장 발전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47" name="Shape 847"/>
            <p:cNvSpPr txBox="1"/>
            <p:nvPr/>
          </p:nvSpPr>
          <p:spPr>
            <a:xfrm>
              <a:off x="4290866" y="2309808"/>
              <a:ext cx="68717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철광산 발전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</p:grpSp>
      <p:sp>
        <p:nvSpPr>
          <p:cNvPr id="848" name="Shape 848"/>
          <p:cNvSpPr txBox="1"/>
          <p:nvPr/>
        </p:nvSpPr>
        <p:spPr>
          <a:xfrm>
            <a:off x="178918" y="229106"/>
            <a:ext cx="915634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(기본Ui)</a:t>
            </a:r>
          </a:p>
        </p:txBody>
      </p:sp>
      <p:sp>
        <p:nvSpPr>
          <p:cNvPr id="849" name="Shape 849"/>
          <p:cNvSpPr/>
          <p:nvPr/>
        </p:nvSpPr>
        <p:spPr>
          <a:xfrm>
            <a:off x="6231119" y="598056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업적/메달 메뉴 변경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탭 버튼</a:t>
            </a:r>
          </a:p>
        </p:txBody>
      </p:sp>
      <p:cxnSp>
        <p:nvCxnSpPr>
          <p:cNvPr id="850" name="Shape 850"/>
          <p:cNvCxnSpPr>
            <a:stCxn id="849" idx="1"/>
          </p:cNvCxnSpPr>
          <p:nvPr/>
        </p:nvCxnSpPr>
        <p:spPr>
          <a:xfrm rot="10800000">
            <a:off x="5881919" y="881020"/>
            <a:ext cx="349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51" name="Shape 851"/>
          <p:cNvSpPr/>
          <p:nvPr/>
        </p:nvSpPr>
        <p:spPr>
          <a:xfrm>
            <a:off x="6194360" y="5776600"/>
            <a:ext cx="2114589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 메뉴 도움말</a:t>
            </a:r>
          </a:p>
        </p:txBody>
      </p:sp>
      <p:cxnSp>
        <p:nvCxnSpPr>
          <p:cNvPr id="852" name="Shape 852"/>
          <p:cNvCxnSpPr/>
          <p:nvPr/>
        </p:nvCxnSpPr>
        <p:spPr>
          <a:xfrm rot="10800000">
            <a:off x="5845666" y="5858331"/>
            <a:ext cx="348693" cy="349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53" name="Shape 853"/>
          <p:cNvSpPr/>
          <p:nvPr/>
        </p:nvSpPr>
        <p:spPr>
          <a:xfrm>
            <a:off x="417062" y="5563739"/>
            <a:ext cx="605730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</a:t>
            </a:r>
          </a:p>
        </p:txBody>
      </p:sp>
      <p:cxnSp>
        <p:nvCxnSpPr>
          <p:cNvPr id="854" name="Shape 854"/>
          <p:cNvCxnSpPr/>
          <p:nvPr/>
        </p:nvCxnSpPr>
        <p:spPr>
          <a:xfrm flipH="1" rot="10800000">
            <a:off x="2299444" y="5843208"/>
            <a:ext cx="343562" cy="349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55" name="Shape 855"/>
          <p:cNvSpPr/>
          <p:nvPr/>
        </p:nvSpPr>
        <p:spPr>
          <a:xfrm>
            <a:off x="1179840" y="5563739"/>
            <a:ext cx="111960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메뉴 설명</a:t>
            </a:r>
          </a:p>
        </p:txBody>
      </p:sp>
      <p:sp>
        <p:nvSpPr>
          <p:cNvPr id="856" name="Shape 856"/>
          <p:cNvSpPr/>
          <p:nvPr/>
        </p:nvSpPr>
        <p:spPr>
          <a:xfrm>
            <a:off x="6022069" y="3519139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 아이콘, 터치하면 popup 출력</a:t>
            </a:r>
          </a:p>
        </p:txBody>
      </p:sp>
      <p:cxnSp>
        <p:nvCxnSpPr>
          <p:cNvPr id="857" name="Shape 857"/>
          <p:cNvCxnSpPr/>
          <p:nvPr/>
        </p:nvCxnSpPr>
        <p:spPr>
          <a:xfrm flipH="1">
            <a:off x="5510631" y="3820476"/>
            <a:ext cx="511437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58" name="Shape 858"/>
          <p:cNvSpPr/>
          <p:nvPr/>
        </p:nvSpPr>
        <p:spPr>
          <a:xfrm>
            <a:off x="341895" y="2413141"/>
            <a:ext cx="1675888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활성화 상태인 메달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표시</a:t>
            </a:r>
          </a:p>
        </p:txBody>
      </p:sp>
      <p:cxnSp>
        <p:nvCxnSpPr>
          <p:cNvPr id="859" name="Shape 859"/>
          <p:cNvCxnSpPr>
            <a:stCxn id="858" idx="3"/>
          </p:cNvCxnSpPr>
          <p:nvPr/>
        </p:nvCxnSpPr>
        <p:spPr>
          <a:xfrm>
            <a:off x="2017783" y="2696105"/>
            <a:ext cx="636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60" name="Shape 860"/>
          <p:cNvCxnSpPr/>
          <p:nvPr/>
        </p:nvCxnSpPr>
        <p:spPr>
          <a:xfrm flipH="1">
            <a:off x="5574359" y="1927441"/>
            <a:ext cx="447709" cy="52998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61" name="Shape 861"/>
          <p:cNvSpPr/>
          <p:nvPr/>
        </p:nvSpPr>
        <p:spPr>
          <a:xfrm>
            <a:off x="6022069" y="1644477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미획득 상태인 메달은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어두운 색으로 표시</a:t>
            </a:r>
          </a:p>
        </p:txBody>
      </p:sp>
      <p:sp>
        <p:nvSpPr>
          <p:cNvPr id="862" name="Shape 862"/>
          <p:cNvSpPr/>
          <p:nvPr/>
        </p:nvSpPr>
        <p:spPr>
          <a:xfrm>
            <a:off x="6011444" y="2405946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장착 상태인 메달은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테두리에 표시</a:t>
            </a:r>
          </a:p>
        </p:txBody>
      </p:sp>
      <p:cxnSp>
        <p:nvCxnSpPr>
          <p:cNvPr id="863" name="Shape 863"/>
          <p:cNvCxnSpPr>
            <a:stCxn id="862" idx="1"/>
          </p:cNvCxnSpPr>
          <p:nvPr/>
        </p:nvCxnSpPr>
        <p:spPr>
          <a:xfrm flipH="1">
            <a:off x="4743344" y="2688910"/>
            <a:ext cx="1268100" cy="149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64" name="Shape 864"/>
          <p:cNvSpPr txBox="1"/>
          <p:nvPr/>
        </p:nvSpPr>
        <p:spPr>
          <a:xfrm>
            <a:off x="5023866" y="4101871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용맹의 메달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/>
          <p:nvPr/>
        </p:nvSpPr>
        <p:spPr>
          <a:xfrm>
            <a:off x="178918" y="229106"/>
            <a:ext cx="915634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(기본Ui)</a:t>
            </a:r>
          </a:p>
        </p:txBody>
      </p:sp>
      <p:grpSp>
        <p:nvGrpSpPr>
          <p:cNvPr id="870" name="Shape 870"/>
          <p:cNvGrpSpPr/>
          <p:nvPr/>
        </p:nvGrpSpPr>
        <p:grpSpPr>
          <a:xfrm>
            <a:off x="1823584" y="660902"/>
            <a:ext cx="3257512" cy="5753472"/>
            <a:chOff x="1823584" y="660902"/>
            <a:chExt cx="3257512" cy="5753472"/>
          </a:xfrm>
        </p:grpSpPr>
        <p:pic>
          <p:nvPicPr>
            <p:cNvPr id="871" name="Shape 8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23584" y="660902"/>
              <a:ext cx="3247276" cy="57534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2" name="Shape 872"/>
            <p:cNvSpPr/>
            <p:nvPr/>
          </p:nvSpPr>
          <p:spPr>
            <a:xfrm>
              <a:off x="1833822" y="1516153"/>
              <a:ext cx="3237040" cy="487988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Shape 873"/>
            <p:cNvSpPr/>
            <p:nvPr/>
          </p:nvSpPr>
          <p:spPr>
            <a:xfrm>
              <a:off x="1823584" y="670497"/>
              <a:ext cx="3247276" cy="28011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 &amp; 메달</a:t>
              </a:r>
            </a:p>
          </p:txBody>
        </p:sp>
        <p:sp>
          <p:nvSpPr>
            <p:cNvPr id="874" name="Shape 874"/>
            <p:cNvSpPr/>
            <p:nvPr/>
          </p:nvSpPr>
          <p:spPr>
            <a:xfrm>
              <a:off x="1823585" y="950225"/>
              <a:ext cx="3247276" cy="56592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Shape 875"/>
            <p:cNvSpPr/>
            <p:nvPr/>
          </p:nvSpPr>
          <p:spPr>
            <a:xfrm>
              <a:off x="1895100" y="1056720"/>
              <a:ext cx="1442540" cy="315544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</a:t>
              </a:r>
            </a:p>
          </p:txBody>
        </p:sp>
        <p:sp>
          <p:nvSpPr>
            <p:cNvPr id="876" name="Shape 876"/>
            <p:cNvSpPr/>
            <p:nvPr/>
          </p:nvSpPr>
          <p:spPr>
            <a:xfrm>
              <a:off x="3503082" y="1069366"/>
              <a:ext cx="1442540" cy="315544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메달</a:t>
              </a:r>
            </a:p>
          </p:txBody>
        </p:sp>
        <p:pic>
          <p:nvPicPr>
            <p:cNvPr id="877" name="Shape 877"/>
            <p:cNvPicPr preferRelativeResize="0"/>
            <p:nvPr/>
          </p:nvPicPr>
          <p:blipFill rotWithShape="1">
            <a:blip r:embed="rId4">
              <a:alphaModFix/>
            </a:blip>
            <a:srcRect b="23005" l="55551" r="33314" t="65997"/>
            <a:stretch/>
          </p:blipFill>
          <p:spPr>
            <a:xfrm>
              <a:off x="1865993" y="2634141"/>
              <a:ext cx="686515" cy="678039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878" name="Shape 878"/>
            <p:cNvPicPr preferRelativeResize="0"/>
            <p:nvPr/>
          </p:nvPicPr>
          <p:blipFill rotWithShape="1">
            <a:blip r:embed="rId4">
              <a:alphaModFix/>
            </a:blip>
            <a:srcRect b="-387" l="33384" r="55482" t="89390"/>
            <a:stretch/>
          </p:blipFill>
          <p:spPr>
            <a:xfrm>
              <a:off x="2678333" y="2634141"/>
              <a:ext cx="686515" cy="678039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879" name="Shape 879"/>
            <p:cNvPicPr preferRelativeResize="0"/>
            <p:nvPr/>
          </p:nvPicPr>
          <p:blipFill rotWithShape="1">
            <a:blip r:embed="rId5">
              <a:alphaModFix/>
            </a:blip>
            <a:srcRect b="88902" l="44392" r="44473" t="101"/>
            <a:stretch/>
          </p:blipFill>
          <p:spPr>
            <a:xfrm>
              <a:off x="1866890" y="3726682"/>
              <a:ext cx="686515" cy="678039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880" name="Shape 880"/>
            <p:cNvPicPr preferRelativeResize="0"/>
            <p:nvPr/>
          </p:nvPicPr>
          <p:blipFill rotWithShape="1">
            <a:blip r:embed="rId4">
              <a:alphaModFix/>
            </a:blip>
            <a:srcRect b="66686" l="44534" r="44332" t="22317"/>
            <a:stretch/>
          </p:blipFill>
          <p:spPr>
            <a:xfrm>
              <a:off x="3494298" y="2634141"/>
              <a:ext cx="686515" cy="678039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881" name="Shape 881"/>
            <p:cNvPicPr preferRelativeResize="0"/>
            <p:nvPr/>
          </p:nvPicPr>
          <p:blipFill rotWithShape="1">
            <a:blip r:embed="rId4">
              <a:alphaModFix/>
            </a:blip>
            <a:srcRect b="88701" l="11052" r="77814" t="301"/>
            <a:stretch/>
          </p:blipFill>
          <p:spPr>
            <a:xfrm>
              <a:off x="4299921" y="2634141"/>
              <a:ext cx="686515" cy="678039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882" name="Shape 882"/>
            <p:cNvPicPr preferRelativeResize="0"/>
            <p:nvPr/>
          </p:nvPicPr>
          <p:blipFill rotWithShape="1">
            <a:blip r:embed="rId6">
              <a:alphaModFix/>
            </a:blip>
            <a:srcRect b="33037" l="22048" r="66680" t="55553"/>
            <a:stretch/>
          </p:blipFill>
          <p:spPr>
            <a:xfrm>
              <a:off x="2658590" y="3713080"/>
              <a:ext cx="696743" cy="705240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883" name="Shape 883"/>
            <p:cNvPicPr preferRelativeResize="0"/>
            <p:nvPr/>
          </p:nvPicPr>
          <p:blipFill rotWithShape="1">
            <a:blip r:embed="rId6">
              <a:alphaModFix/>
            </a:blip>
            <a:srcRect b="22056" l="55447" r="33280" t="66534"/>
            <a:stretch/>
          </p:blipFill>
          <p:spPr>
            <a:xfrm>
              <a:off x="3513885" y="3715292"/>
              <a:ext cx="696743" cy="705240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884" name="Shape 884"/>
            <p:cNvSpPr/>
            <p:nvPr/>
          </p:nvSpPr>
          <p:spPr>
            <a:xfrm>
              <a:off x="3456501" y="2632511"/>
              <a:ext cx="754128" cy="726473"/>
            </a:xfrm>
            <a:prstGeom prst="rect">
              <a:avLst/>
            </a:prstGeom>
            <a:noFill/>
            <a:ln cap="flat" cmpd="sng" w="57150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Shape 885"/>
            <p:cNvSpPr txBox="1"/>
            <p:nvPr/>
          </p:nvSpPr>
          <p:spPr>
            <a:xfrm>
              <a:off x="1848798" y="3308066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분쟁의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86" name="Shape 886"/>
            <p:cNvSpPr txBox="1"/>
            <p:nvPr/>
          </p:nvSpPr>
          <p:spPr>
            <a:xfrm>
              <a:off x="2661136" y="3298723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연맹의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87" name="Shape 887"/>
            <p:cNvSpPr txBox="1"/>
            <p:nvPr/>
          </p:nvSpPr>
          <p:spPr>
            <a:xfrm>
              <a:off x="3477103" y="3335232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치료의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88" name="Shape 888"/>
            <p:cNvSpPr txBox="1"/>
            <p:nvPr/>
          </p:nvSpPr>
          <p:spPr>
            <a:xfrm>
              <a:off x="1837073" y="4421526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정찰병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89" name="Shape 889"/>
            <p:cNvSpPr txBox="1"/>
            <p:nvPr/>
          </p:nvSpPr>
          <p:spPr>
            <a:xfrm>
              <a:off x="4268017" y="3311016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연합의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90" name="Shape 890"/>
            <p:cNvSpPr txBox="1"/>
            <p:nvPr/>
          </p:nvSpPr>
          <p:spPr>
            <a:xfrm>
              <a:off x="2653152" y="4410276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약탈의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891" name="Shape 891"/>
            <p:cNvSpPr txBox="1"/>
            <p:nvPr/>
          </p:nvSpPr>
          <p:spPr>
            <a:xfrm>
              <a:off x="3476132" y="4437628"/>
              <a:ext cx="7344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지원의 메달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 I</a:t>
              </a:r>
            </a:p>
          </p:txBody>
        </p:sp>
        <p:pic>
          <p:nvPicPr>
            <p:cNvPr id="892" name="Shape 892"/>
            <p:cNvPicPr preferRelativeResize="0"/>
            <p:nvPr/>
          </p:nvPicPr>
          <p:blipFill rotWithShape="1">
            <a:blip r:embed="rId5">
              <a:alphaModFix/>
            </a:blip>
            <a:srcRect b="-387" l="33384" r="55482" t="89390"/>
            <a:stretch/>
          </p:blipFill>
          <p:spPr>
            <a:xfrm>
              <a:off x="4315023" y="3728000"/>
              <a:ext cx="686515" cy="678039"/>
            </a:xfrm>
            <a:prstGeom prst="rect">
              <a:avLst/>
            </a:prstGeom>
            <a:noFill/>
            <a:ln cap="flat" cmpd="sng" w="12700">
              <a:solidFill>
                <a:srgbClr val="00B05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grpSp>
          <p:nvGrpSpPr>
            <p:cNvPr id="893" name="Shape 893"/>
            <p:cNvGrpSpPr/>
            <p:nvPr/>
          </p:nvGrpSpPr>
          <p:grpSpPr>
            <a:xfrm>
              <a:off x="1833558" y="5982446"/>
              <a:ext cx="3247539" cy="407987"/>
              <a:chOff x="2343466" y="6170196"/>
              <a:chExt cx="3554824" cy="407987"/>
            </a:xfrm>
          </p:grpSpPr>
          <p:sp>
            <p:nvSpPr>
              <p:cNvPr id="894" name="Shape 894"/>
              <p:cNvSpPr/>
              <p:nvPr/>
            </p:nvSpPr>
            <p:spPr>
              <a:xfrm>
                <a:off x="2343466" y="6170196"/>
                <a:ext cx="3554824" cy="407987"/>
              </a:xfrm>
              <a:prstGeom prst="round2SameRect">
                <a:avLst>
                  <a:gd fmla="val 0" name="adj1"/>
                  <a:gd fmla="val 0" name="adj2"/>
                </a:avLst>
              </a:prstGeom>
              <a:solidFill>
                <a:schemeClr val="dk1"/>
              </a:solidFill>
              <a:ln cap="flat" cmpd="sng" w="1905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Shape 895"/>
              <p:cNvSpPr/>
              <p:nvPr/>
            </p:nvSpPr>
            <p:spPr>
              <a:xfrm>
                <a:off x="2390307" y="6217542"/>
                <a:ext cx="375682" cy="32498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Shape 896"/>
              <p:cNvSpPr/>
              <p:nvPr/>
            </p:nvSpPr>
            <p:spPr>
              <a:xfrm rot="10800000">
                <a:off x="2448853" y="6284003"/>
                <a:ext cx="211973" cy="189167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Shape 897"/>
              <p:cNvSpPr/>
              <p:nvPr/>
            </p:nvSpPr>
            <p:spPr>
              <a:xfrm>
                <a:off x="5486166" y="6220450"/>
                <a:ext cx="340641" cy="306654"/>
              </a:xfrm>
              <a:prstGeom prst="roundRect">
                <a:avLst>
                  <a:gd fmla="val 9303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</a:p>
            </p:txBody>
          </p:sp>
        </p:grpSp>
        <p:sp>
          <p:nvSpPr>
            <p:cNvPr id="898" name="Shape 898"/>
            <p:cNvSpPr/>
            <p:nvPr/>
          </p:nvSpPr>
          <p:spPr>
            <a:xfrm>
              <a:off x="2327933" y="6029792"/>
              <a:ext cx="2364600" cy="308434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업적을 완료하면 특별한 효과를 가진메달을 획득할 수 있습니다!</a:t>
              </a:r>
            </a:p>
          </p:txBody>
        </p:sp>
        <p:sp>
          <p:nvSpPr>
            <p:cNvPr id="899" name="Shape 899"/>
            <p:cNvSpPr/>
            <p:nvPr/>
          </p:nvSpPr>
          <p:spPr>
            <a:xfrm>
              <a:off x="1927905" y="1632657"/>
              <a:ext cx="679084" cy="673924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Shape 900"/>
            <p:cNvSpPr/>
            <p:nvPr/>
          </p:nvSpPr>
          <p:spPr>
            <a:xfrm>
              <a:off x="2713028" y="1632657"/>
              <a:ext cx="679084" cy="673924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Shape 901"/>
            <p:cNvSpPr/>
            <p:nvPr/>
          </p:nvSpPr>
          <p:spPr>
            <a:xfrm>
              <a:off x="3498153" y="1632657"/>
              <a:ext cx="679084" cy="673924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Shape 902"/>
            <p:cNvSpPr/>
            <p:nvPr/>
          </p:nvSpPr>
          <p:spPr>
            <a:xfrm>
              <a:off x="4283278" y="1632657"/>
              <a:ext cx="679084" cy="673924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3" name="Shape 90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39697" y="1586045"/>
              <a:ext cx="657224" cy="7339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4" name="Shape 90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76059" y="1608916"/>
              <a:ext cx="714374" cy="697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5" name="Shape 90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294426" y="1639650"/>
              <a:ext cx="742949" cy="6669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6" name="Shape 90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477183" y="1608916"/>
              <a:ext cx="695325" cy="697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7" name="Shape 907"/>
            <p:cNvSpPr txBox="1"/>
            <p:nvPr/>
          </p:nvSpPr>
          <p:spPr>
            <a:xfrm>
              <a:off x="1900224" y="2309808"/>
              <a:ext cx="68717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농장 발전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908" name="Shape 908"/>
            <p:cNvSpPr txBox="1"/>
            <p:nvPr/>
          </p:nvSpPr>
          <p:spPr>
            <a:xfrm>
              <a:off x="2712563" y="2309808"/>
              <a:ext cx="68717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채석장 발전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909" name="Shape 909"/>
            <p:cNvSpPr txBox="1"/>
            <p:nvPr/>
          </p:nvSpPr>
          <p:spPr>
            <a:xfrm>
              <a:off x="3509476" y="2309808"/>
              <a:ext cx="68717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채석장 발전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910" name="Shape 910"/>
            <p:cNvSpPr txBox="1"/>
            <p:nvPr/>
          </p:nvSpPr>
          <p:spPr>
            <a:xfrm>
              <a:off x="4290866" y="2309808"/>
              <a:ext cx="68717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철광산 발전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</a:p>
          </p:txBody>
        </p:sp>
      </p:grpSp>
      <p:sp>
        <p:nvSpPr>
          <p:cNvPr id="911" name="Shape 911"/>
          <p:cNvSpPr txBox="1"/>
          <p:nvPr/>
        </p:nvSpPr>
        <p:spPr>
          <a:xfrm>
            <a:off x="5081096" y="615843"/>
            <a:ext cx="7034703" cy="3821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 화면입니다.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메달은 업적과 1:1 매칭이 되어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하나의 업적은 한 종류의 메달을 가지고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업적을 완료할 때마다, 메달의 등급이 높아집니다.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낮은 등급의 메달은 표시하지 않고, 항상 높은 등급의 메달만 표시합니다.</a:t>
            </a:r>
            <a:b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채석장 발전 업적을 완료하여 채석장 발전 메달이 1-&gt;2로 바뀌었다면</a:t>
            </a:r>
            <a:b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1은 표시하지 않고 2만 표시합니다. )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장착 중인 메달의 등급이 높아진 경우, 높은 등급의 메달이 자동으로 장착 상태가 됩니다.</a:t>
            </a:r>
          </a:p>
        </p:txBody>
      </p:sp>
      <p:sp>
        <p:nvSpPr>
          <p:cNvPr id="912" name="Shape 912"/>
          <p:cNvSpPr txBox="1"/>
          <p:nvPr/>
        </p:nvSpPr>
        <p:spPr>
          <a:xfrm>
            <a:off x="4299112" y="4403442"/>
            <a:ext cx="7344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용맹의 메달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 txBox="1"/>
          <p:nvPr/>
        </p:nvSpPr>
        <p:spPr>
          <a:xfrm>
            <a:off x="178918" y="229106"/>
            <a:ext cx="1404551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(터치 popup)</a:t>
            </a:r>
          </a:p>
        </p:txBody>
      </p:sp>
      <p:pic>
        <p:nvPicPr>
          <p:cNvPr id="918" name="Shape 9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Shape 919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0" name="Shape 920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921" name="Shape 921"/>
            <p:cNvGrpSpPr/>
            <p:nvPr/>
          </p:nvGrpSpPr>
          <p:grpSpPr>
            <a:xfrm>
              <a:off x="3495717" y="5965156"/>
              <a:ext cx="2332306" cy="553825"/>
              <a:chOff x="3495717" y="5964319"/>
              <a:chExt cx="2332306" cy="553825"/>
            </a:xfrm>
          </p:grpSpPr>
          <p:sp>
            <p:nvSpPr>
              <p:cNvPr id="922" name="Shape 922"/>
              <p:cNvSpPr/>
              <p:nvPr/>
            </p:nvSpPr>
            <p:spPr>
              <a:xfrm>
                <a:off x="4778542" y="5998351"/>
                <a:ext cx="1049481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Shape 923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924" name="Shape 924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925" name="Shape 925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Shape 926"/>
              <p:cNvSpPr/>
              <p:nvPr/>
            </p:nvSpPr>
            <p:spPr>
              <a:xfrm>
                <a:off x="3655623" y="5964319"/>
                <a:ext cx="949297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927" name="Shape 927"/>
              <p:cNvSpPr/>
              <p:nvPr/>
            </p:nvSpPr>
            <p:spPr>
              <a:xfrm>
                <a:off x="3710471" y="6344575"/>
                <a:ext cx="798991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928" name="Shape 9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29" name="Shape 929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930" name="Shape 930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Shape 931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932" name="Shape 9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Shape 933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Shape 934"/>
          <p:cNvSpPr/>
          <p:nvPr/>
        </p:nvSpPr>
        <p:spPr>
          <a:xfrm>
            <a:off x="2343466" y="660247"/>
            <a:ext cx="3530293" cy="590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Shape 935"/>
          <p:cNvSpPr/>
          <p:nvPr/>
        </p:nvSpPr>
        <p:spPr>
          <a:xfrm>
            <a:off x="2343466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grpSp>
        <p:nvGrpSpPr>
          <p:cNvPr id="936" name="Shape 936"/>
          <p:cNvGrpSpPr/>
          <p:nvPr/>
        </p:nvGrpSpPr>
        <p:grpSpPr>
          <a:xfrm>
            <a:off x="2343466" y="6170196"/>
            <a:ext cx="3554824" cy="407987"/>
            <a:chOff x="2343466" y="6170196"/>
            <a:chExt cx="3554824" cy="407987"/>
          </a:xfrm>
        </p:grpSpPr>
        <p:sp>
          <p:nvSpPr>
            <p:cNvPr id="937" name="Shape 937"/>
            <p:cNvSpPr/>
            <p:nvPr/>
          </p:nvSpPr>
          <p:spPr>
            <a:xfrm>
              <a:off x="2343466" y="6170196"/>
              <a:ext cx="3554824" cy="40798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Shape 938"/>
            <p:cNvSpPr/>
            <p:nvPr/>
          </p:nvSpPr>
          <p:spPr>
            <a:xfrm>
              <a:off x="2390307" y="6217542"/>
              <a:ext cx="375682" cy="32498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Shape 939"/>
            <p:cNvSpPr/>
            <p:nvPr/>
          </p:nvSpPr>
          <p:spPr>
            <a:xfrm rot="10800000">
              <a:off x="2448853" y="6284003"/>
              <a:ext cx="211973" cy="18916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Shape 940"/>
            <p:cNvSpPr/>
            <p:nvPr/>
          </p:nvSpPr>
          <p:spPr>
            <a:xfrm>
              <a:off x="5486166" y="6220450"/>
              <a:ext cx="340641" cy="306654"/>
            </a:xfrm>
            <a:prstGeom prst="roundRect">
              <a:avLst>
                <a:gd fmla="val 9303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</p:grpSp>
      <p:sp>
        <p:nvSpPr>
          <p:cNvPr id="941" name="Shape 941"/>
          <p:cNvSpPr/>
          <p:nvPr/>
        </p:nvSpPr>
        <p:spPr>
          <a:xfrm>
            <a:off x="2335983" y="598056"/>
            <a:ext cx="3546012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Shape 942"/>
          <p:cNvSpPr/>
          <p:nvPr/>
        </p:nvSpPr>
        <p:spPr>
          <a:xfrm>
            <a:off x="2552351" y="70455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sp>
        <p:nvSpPr>
          <p:cNvPr id="943" name="Shape 943"/>
          <p:cNvSpPr/>
          <p:nvPr/>
        </p:nvSpPr>
        <p:spPr>
          <a:xfrm>
            <a:off x="2837841" y="6217542"/>
            <a:ext cx="2588342" cy="30843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레벨5의 업적을 완료하면, 해당 업적 메달을 획득할 수 있습니다.</a:t>
            </a:r>
          </a:p>
        </p:txBody>
      </p:sp>
      <p:sp>
        <p:nvSpPr>
          <p:cNvPr id="944" name="Shape 944"/>
          <p:cNvSpPr/>
          <p:nvPr/>
        </p:nvSpPr>
        <p:spPr>
          <a:xfrm>
            <a:off x="2313489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Shape 945"/>
          <p:cNvSpPr/>
          <p:nvPr/>
        </p:nvSpPr>
        <p:spPr>
          <a:xfrm>
            <a:off x="4232760" y="717197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</p:txBody>
      </p:sp>
      <p:pic>
        <p:nvPicPr>
          <p:cNvPr id="946" name="Shape 946"/>
          <p:cNvPicPr preferRelativeResize="0"/>
          <p:nvPr/>
        </p:nvPicPr>
        <p:blipFill rotWithShape="1">
          <a:blip r:embed="rId5">
            <a:alphaModFix/>
          </a:blip>
          <a:srcRect b="10926" l="55" r="88811" t="78076"/>
          <a:stretch/>
        </p:blipFill>
        <p:spPr>
          <a:xfrm>
            <a:off x="4194103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47" name="Shape 947"/>
          <p:cNvPicPr preferRelativeResize="0"/>
          <p:nvPr/>
        </p:nvPicPr>
        <p:blipFill rotWithShape="1">
          <a:blip r:embed="rId5">
            <a:alphaModFix/>
          </a:blip>
          <a:srcRect b="11339" l="11052" r="77814" t="77663"/>
          <a:stretch/>
        </p:blipFill>
        <p:spPr>
          <a:xfrm>
            <a:off x="5033167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48" name="Shape 948"/>
          <p:cNvPicPr preferRelativeResize="0"/>
          <p:nvPr/>
        </p:nvPicPr>
        <p:blipFill rotWithShape="1">
          <a:blip r:embed="rId5">
            <a:alphaModFix/>
          </a:blip>
          <a:srcRect b="23005" l="55551" r="33314" t="65997"/>
          <a:stretch/>
        </p:blipFill>
        <p:spPr>
          <a:xfrm>
            <a:off x="2515980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49" name="Shape 949"/>
          <p:cNvPicPr preferRelativeResize="0"/>
          <p:nvPr/>
        </p:nvPicPr>
        <p:blipFill rotWithShape="1">
          <a:blip r:embed="rId5">
            <a:alphaModFix/>
          </a:blip>
          <a:srcRect b="22500" l="77710" r="11155" t="66503"/>
          <a:stretch/>
        </p:blipFill>
        <p:spPr>
          <a:xfrm>
            <a:off x="3355042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50" name="Shape 950"/>
          <p:cNvPicPr preferRelativeResize="0"/>
          <p:nvPr/>
        </p:nvPicPr>
        <p:blipFill rotWithShape="1">
          <a:blip r:embed="rId5">
            <a:alphaModFix/>
          </a:blip>
          <a:srcRect b="72" l="55551" r="33314" t="88930"/>
          <a:stretch/>
        </p:blipFill>
        <p:spPr>
          <a:xfrm>
            <a:off x="4194103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51" name="Shape 951"/>
          <p:cNvPicPr preferRelativeResize="0"/>
          <p:nvPr/>
        </p:nvPicPr>
        <p:blipFill rotWithShape="1">
          <a:blip r:embed="rId5">
            <a:alphaModFix/>
          </a:blip>
          <a:srcRect b="178" l="88870" r="-4" t="88825"/>
          <a:stretch/>
        </p:blipFill>
        <p:spPr>
          <a:xfrm>
            <a:off x="5033167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52" name="Shape 952"/>
          <p:cNvPicPr preferRelativeResize="0"/>
          <p:nvPr/>
        </p:nvPicPr>
        <p:blipFill rotWithShape="1">
          <a:blip r:embed="rId5">
            <a:alphaModFix/>
          </a:blip>
          <a:srcRect b="-387" l="33384" r="55482" t="89390"/>
          <a:stretch/>
        </p:blipFill>
        <p:spPr>
          <a:xfrm>
            <a:off x="2515980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53" name="Shape 953"/>
          <p:cNvPicPr preferRelativeResize="0"/>
          <p:nvPr/>
        </p:nvPicPr>
        <p:blipFill rotWithShape="1">
          <a:blip r:embed="rId5">
            <a:alphaModFix/>
          </a:blip>
          <a:srcRect b="25" l="44381" r="44484" t="88977"/>
          <a:stretch/>
        </p:blipFill>
        <p:spPr>
          <a:xfrm>
            <a:off x="3355042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54" name="Shape 954"/>
          <p:cNvPicPr preferRelativeResize="0"/>
          <p:nvPr/>
        </p:nvPicPr>
        <p:blipFill rotWithShape="1">
          <a:blip r:embed="rId5">
            <a:alphaModFix/>
          </a:blip>
          <a:srcRect b="88902" l="44392" r="44473" t="101"/>
          <a:stretch/>
        </p:blipFill>
        <p:spPr>
          <a:xfrm>
            <a:off x="4194103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55" name="Shape 955"/>
          <p:cNvPicPr preferRelativeResize="0"/>
          <p:nvPr/>
        </p:nvPicPr>
        <p:blipFill rotWithShape="1">
          <a:blip r:embed="rId5">
            <a:alphaModFix/>
          </a:blip>
          <a:srcRect b="66686" l="44534" r="44332" t="22317"/>
          <a:stretch/>
        </p:blipFill>
        <p:spPr>
          <a:xfrm>
            <a:off x="2515978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56" name="Shape 956"/>
          <p:cNvPicPr preferRelativeResize="0"/>
          <p:nvPr/>
        </p:nvPicPr>
        <p:blipFill rotWithShape="1">
          <a:blip r:embed="rId5">
            <a:alphaModFix/>
          </a:blip>
          <a:srcRect b="89054" l="55" r="88811" t="-51"/>
          <a:stretch/>
        </p:blipFill>
        <p:spPr>
          <a:xfrm>
            <a:off x="3355041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57" name="Shape 957"/>
          <p:cNvPicPr preferRelativeResize="0"/>
          <p:nvPr/>
        </p:nvPicPr>
        <p:blipFill rotWithShape="1">
          <a:blip r:embed="rId5">
            <a:alphaModFix/>
          </a:blip>
          <a:srcRect b="88701" l="11052" r="77814" t="301"/>
          <a:stretch/>
        </p:blipFill>
        <p:spPr>
          <a:xfrm>
            <a:off x="5033166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58" name="Shape 958"/>
          <p:cNvPicPr preferRelativeResize="0"/>
          <p:nvPr/>
        </p:nvPicPr>
        <p:blipFill rotWithShape="1">
          <a:blip r:embed="rId5">
            <a:alphaModFix/>
          </a:blip>
          <a:srcRect b="44410" l="11216" r="77650" t="44593"/>
          <a:stretch/>
        </p:blipFill>
        <p:spPr>
          <a:xfrm>
            <a:off x="4194103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59" name="Shape 959"/>
          <p:cNvPicPr preferRelativeResize="0"/>
          <p:nvPr/>
        </p:nvPicPr>
        <p:blipFill rotWithShape="1">
          <a:blip r:embed="rId5">
            <a:alphaModFix/>
          </a:blip>
          <a:srcRect b="25" l="22060" r="66806" t="88977"/>
          <a:stretch/>
        </p:blipFill>
        <p:spPr>
          <a:xfrm>
            <a:off x="5033167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60" name="Shape 960"/>
          <p:cNvPicPr preferRelativeResize="0"/>
          <p:nvPr/>
        </p:nvPicPr>
        <p:blipFill rotWithShape="1">
          <a:blip r:embed="rId5">
            <a:alphaModFix/>
          </a:blip>
          <a:srcRect b="44715" l="55551" r="33314" t="44287"/>
          <a:stretch/>
        </p:blipFill>
        <p:spPr>
          <a:xfrm>
            <a:off x="2515980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61" name="Shape 961"/>
          <p:cNvPicPr preferRelativeResize="0"/>
          <p:nvPr/>
        </p:nvPicPr>
        <p:blipFill rotWithShape="1">
          <a:blip r:embed="rId5">
            <a:alphaModFix/>
          </a:blip>
          <a:srcRect b="55372" l="89023" r="-156" t="33631"/>
          <a:stretch/>
        </p:blipFill>
        <p:spPr>
          <a:xfrm>
            <a:off x="3355042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62" name="Shape 962"/>
          <p:cNvPicPr preferRelativeResize="0"/>
          <p:nvPr/>
        </p:nvPicPr>
        <p:blipFill rotWithShape="1">
          <a:blip r:embed="rId6">
            <a:alphaModFix/>
          </a:blip>
          <a:srcRect b="33037" l="22048" r="66680" t="55553"/>
          <a:stretch/>
        </p:blipFill>
        <p:spPr>
          <a:xfrm>
            <a:off x="2504221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63" name="Shape 963"/>
          <p:cNvPicPr preferRelativeResize="0"/>
          <p:nvPr/>
        </p:nvPicPr>
        <p:blipFill rotWithShape="1">
          <a:blip r:embed="rId6">
            <a:alphaModFix/>
          </a:blip>
          <a:srcRect b="33037" l="33181" r="55546" t="55553"/>
          <a:stretch/>
        </p:blipFill>
        <p:spPr>
          <a:xfrm>
            <a:off x="3344812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64" name="Shape 964"/>
          <p:cNvPicPr preferRelativeResize="0"/>
          <p:nvPr/>
        </p:nvPicPr>
        <p:blipFill rotWithShape="1">
          <a:blip r:embed="rId6">
            <a:alphaModFix/>
          </a:blip>
          <a:srcRect b="32884" l="44314" r="44413" t="55706"/>
          <a:stretch/>
        </p:blipFill>
        <p:spPr>
          <a:xfrm>
            <a:off x="4202039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65" name="Shape 965"/>
          <p:cNvPicPr preferRelativeResize="0"/>
          <p:nvPr/>
        </p:nvPicPr>
        <p:blipFill rotWithShape="1">
          <a:blip r:embed="rId6">
            <a:alphaModFix/>
          </a:blip>
          <a:srcRect b="32884" l="66428" r="22299" t="55706"/>
          <a:stretch/>
        </p:blipFill>
        <p:spPr>
          <a:xfrm>
            <a:off x="5042630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6">
            <a:alphaModFix/>
          </a:blip>
          <a:srcRect b="21752" l="11067" r="77661" t="66838"/>
          <a:stretch/>
        </p:blipFill>
        <p:spPr>
          <a:xfrm>
            <a:off x="2504221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67" name="Shape 967"/>
          <p:cNvPicPr preferRelativeResize="0"/>
          <p:nvPr/>
        </p:nvPicPr>
        <p:blipFill rotWithShape="1">
          <a:blip r:embed="rId6">
            <a:alphaModFix/>
          </a:blip>
          <a:srcRect b="22058" l="21896" r="66832" t="66533"/>
          <a:stretch/>
        </p:blipFill>
        <p:spPr>
          <a:xfrm>
            <a:off x="3344812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68" name="Shape 968"/>
          <p:cNvPicPr preferRelativeResize="0"/>
          <p:nvPr/>
        </p:nvPicPr>
        <p:blipFill rotWithShape="1">
          <a:blip r:embed="rId6">
            <a:alphaModFix/>
          </a:blip>
          <a:srcRect b="22363" l="44162" r="44566" t="66228"/>
          <a:stretch/>
        </p:blipFill>
        <p:spPr>
          <a:xfrm>
            <a:off x="4202039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69" name="Shape 969"/>
          <p:cNvPicPr preferRelativeResize="0"/>
          <p:nvPr/>
        </p:nvPicPr>
        <p:blipFill rotWithShape="1">
          <a:blip r:embed="rId6">
            <a:alphaModFix/>
          </a:blip>
          <a:srcRect b="22056" l="55447" r="33280" t="66534"/>
          <a:stretch/>
        </p:blipFill>
        <p:spPr>
          <a:xfrm>
            <a:off x="5042630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70" name="Shape 970"/>
          <p:cNvSpPr/>
          <p:nvPr/>
        </p:nvSpPr>
        <p:spPr>
          <a:xfrm>
            <a:off x="2337575" y="300532"/>
            <a:ext cx="3542743" cy="6443480"/>
          </a:xfrm>
          <a:prstGeom prst="rect">
            <a:avLst/>
          </a:prstGeom>
          <a:solidFill>
            <a:schemeClr val="dk1">
              <a:alpha val="85882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2343465" y="2699113"/>
            <a:ext cx="3520799" cy="1024155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Shape 972"/>
          <p:cNvSpPr/>
          <p:nvPr/>
        </p:nvSpPr>
        <p:spPr>
          <a:xfrm>
            <a:off x="2343465" y="3726166"/>
            <a:ext cx="3520799" cy="64157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‘부상병 치료 I’ 업적 달성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Shape 973"/>
          <p:cNvSpPr/>
          <p:nvPr/>
        </p:nvSpPr>
        <p:spPr>
          <a:xfrm>
            <a:off x="2343465" y="2416119"/>
            <a:ext cx="3520799" cy="277032"/>
          </a:xfrm>
          <a:prstGeom prst="rect">
            <a:avLst/>
          </a:prstGeom>
          <a:solidFill>
            <a:srgbClr val="3A3838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의무병 메달 I</a:t>
            </a:r>
          </a:p>
        </p:txBody>
      </p:sp>
      <p:pic>
        <p:nvPicPr>
          <p:cNvPr id="974" name="Shape 974"/>
          <p:cNvPicPr preferRelativeResize="0"/>
          <p:nvPr/>
        </p:nvPicPr>
        <p:blipFill rotWithShape="1">
          <a:blip r:embed="rId5">
            <a:alphaModFix/>
          </a:blip>
          <a:srcRect b="66686" l="44534" r="44332" t="22317"/>
          <a:stretch/>
        </p:blipFill>
        <p:spPr>
          <a:xfrm>
            <a:off x="3792042" y="2874117"/>
            <a:ext cx="686515" cy="678039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75" name="Shape 975"/>
          <p:cNvSpPr/>
          <p:nvPr/>
        </p:nvSpPr>
        <p:spPr>
          <a:xfrm>
            <a:off x="3488932" y="4497687"/>
            <a:ext cx="1282825" cy="35262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메달로 설정</a:t>
            </a:r>
          </a:p>
        </p:txBody>
      </p:sp>
      <p:sp>
        <p:nvSpPr>
          <p:cNvPr id="976" name="Shape 976"/>
          <p:cNvSpPr/>
          <p:nvPr/>
        </p:nvSpPr>
        <p:spPr>
          <a:xfrm>
            <a:off x="6186739" y="3787066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메달 획득 조건 설명</a:t>
            </a:r>
          </a:p>
        </p:txBody>
      </p:sp>
      <p:cxnSp>
        <p:nvCxnSpPr>
          <p:cNvPr id="977" name="Shape 977"/>
          <p:cNvCxnSpPr>
            <a:stCxn id="976" idx="1"/>
          </p:cNvCxnSpPr>
          <p:nvPr/>
        </p:nvCxnSpPr>
        <p:spPr>
          <a:xfrm rot="10800000">
            <a:off x="5675239" y="4070030"/>
            <a:ext cx="51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78" name="Shape 978"/>
          <p:cNvSpPr/>
          <p:nvPr/>
        </p:nvSpPr>
        <p:spPr>
          <a:xfrm>
            <a:off x="166878" y="4367742"/>
            <a:ext cx="1650187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대표 메달로 설정 버튼</a:t>
            </a:r>
          </a:p>
        </p:txBody>
      </p:sp>
      <p:cxnSp>
        <p:nvCxnSpPr>
          <p:cNvPr id="979" name="Shape 979"/>
          <p:cNvCxnSpPr>
            <a:stCxn id="978" idx="3"/>
          </p:cNvCxnSpPr>
          <p:nvPr/>
        </p:nvCxnSpPr>
        <p:spPr>
          <a:xfrm>
            <a:off x="1817065" y="4650706"/>
            <a:ext cx="735300" cy="1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80" name="Shape 980"/>
          <p:cNvSpPr/>
          <p:nvPr/>
        </p:nvSpPr>
        <p:spPr>
          <a:xfrm>
            <a:off x="6186739" y="4984094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빈 공간 터치 시, popup 닫음</a:t>
            </a:r>
          </a:p>
        </p:txBody>
      </p:sp>
      <p:cxnSp>
        <p:nvCxnSpPr>
          <p:cNvPr id="981" name="Shape 981"/>
          <p:cNvCxnSpPr>
            <a:stCxn id="980" idx="1"/>
          </p:cNvCxnSpPr>
          <p:nvPr/>
        </p:nvCxnSpPr>
        <p:spPr>
          <a:xfrm rot="10800000">
            <a:off x="5675239" y="5267058"/>
            <a:ext cx="51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82" name="Shape 982"/>
          <p:cNvSpPr/>
          <p:nvPr/>
        </p:nvSpPr>
        <p:spPr>
          <a:xfrm>
            <a:off x="3488932" y="4074189"/>
            <a:ext cx="1300356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+ 부상병 회복속도 +5%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838200" y="688156"/>
            <a:ext cx="10515599" cy="5488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2016.03.07 	초안 작성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V1.1 – 2016.06.30 – 메달 버프 내용 추가 Chris</a:t>
            </a:r>
            <a:b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사양서 추가</a:t>
            </a:r>
            <a:b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여신관련 정보 임시 삭제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V1.2 – 2016.07.19 – 용어 정의 추가 Chris</a:t>
            </a:r>
            <a:b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일부 내용 수정 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V1.3 – 2016.08.01 – 내용 수정 Chris</a:t>
            </a:r>
            <a:b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플로우 내용 추가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V1.4 – 2016.08.04 – 내용 수정 Chris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V1.5 – 2016.08.19 – 일부 UI 수정 Chris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V1.6 – 2016.08.24 – UI 추가 및 수정 Chris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V1.7 – 2016.09.07 – UI 삭제 및 수정 Chris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V1.8 – 2016.09.08 – 스트링 참조 내용추가 Chris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V1.9 – 2016.09.08 – 영주 상세정보 화면 내용 추가 Chris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V2.0 – 2016.10.14 – 완료된 업적 퀘스트 유지 내용 추가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 txBox="1"/>
          <p:nvPr/>
        </p:nvSpPr>
        <p:spPr>
          <a:xfrm>
            <a:off x="178918" y="229106"/>
            <a:ext cx="1404551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(터치 popup)</a:t>
            </a:r>
          </a:p>
        </p:txBody>
      </p:sp>
      <p:pic>
        <p:nvPicPr>
          <p:cNvPr id="988" name="Shape 9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Shape 989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0" name="Shape 990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991" name="Shape 991"/>
            <p:cNvGrpSpPr/>
            <p:nvPr/>
          </p:nvGrpSpPr>
          <p:grpSpPr>
            <a:xfrm>
              <a:off x="3495717" y="5965156"/>
              <a:ext cx="2332306" cy="553825"/>
              <a:chOff x="3495717" y="5964319"/>
              <a:chExt cx="2332306" cy="553825"/>
            </a:xfrm>
          </p:grpSpPr>
          <p:sp>
            <p:nvSpPr>
              <p:cNvPr id="992" name="Shape 992"/>
              <p:cNvSpPr/>
              <p:nvPr/>
            </p:nvSpPr>
            <p:spPr>
              <a:xfrm>
                <a:off x="4778542" y="5998351"/>
                <a:ext cx="1049481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Shape 993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994" name="Shape 994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995" name="Shape 995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Shape 996"/>
              <p:cNvSpPr/>
              <p:nvPr/>
            </p:nvSpPr>
            <p:spPr>
              <a:xfrm>
                <a:off x="3655623" y="5964319"/>
                <a:ext cx="949297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997" name="Shape 997"/>
              <p:cNvSpPr/>
              <p:nvPr/>
            </p:nvSpPr>
            <p:spPr>
              <a:xfrm>
                <a:off x="3710471" y="6344575"/>
                <a:ext cx="798991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998" name="Shape 99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9" name="Shape 999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1000" name="Shape 1000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Shape 1001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002" name="Shape 10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Shape 1004"/>
          <p:cNvSpPr/>
          <p:nvPr/>
        </p:nvSpPr>
        <p:spPr>
          <a:xfrm>
            <a:off x="2343466" y="660247"/>
            <a:ext cx="3530293" cy="590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Shape 1005"/>
          <p:cNvSpPr/>
          <p:nvPr/>
        </p:nvSpPr>
        <p:spPr>
          <a:xfrm>
            <a:off x="2343466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grpSp>
        <p:nvGrpSpPr>
          <p:cNvPr id="1006" name="Shape 1006"/>
          <p:cNvGrpSpPr/>
          <p:nvPr/>
        </p:nvGrpSpPr>
        <p:grpSpPr>
          <a:xfrm>
            <a:off x="2343466" y="6170196"/>
            <a:ext cx="3554824" cy="407987"/>
            <a:chOff x="2343466" y="6170196"/>
            <a:chExt cx="3554824" cy="407987"/>
          </a:xfrm>
        </p:grpSpPr>
        <p:sp>
          <p:nvSpPr>
            <p:cNvPr id="1007" name="Shape 1007"/>
            <p:cNvSpPr/>
            <p:nvPr/>
          </p:nvSpPr>
          <p:spPr>
            <a:xfrm>
              <a:off x="2343466" y="6170196"/>
              <a:ext cx="3554824" cy="40798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390307" y="6217542"/>
              <a:ext cx="375682" cy="32498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Shape 1009"/>
            <p:cNvSpPr/>
            <p:nvPr/>
          </p:nvSpPr>
          <p:spPr>
            <a:xfrm rot="10800000">
              <a:off x="2448853" y="6284003"/>
              <a:ext cx="211973" cy="18916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Shape 1010"/>
            <p:cNvSpPr/>
            <p:nvPr/>
          </p:nvSpPr>
          <p:spPr>
            <a:xfrm>
              <a:off x="5486166" y="6220450"/>
              <a:ext cx="340641" cy="306654"/>
            </a:xfrm>
            <a:prstGeom prst="roundRect">
              <a:avLst>
                <a:gd fmla="val 9303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</p:grpSp>
      <p:sp>
        <p:nvSpPr>
          <p:cNvPr id="1011" name="Shape 1011"/>
          <p:cNvSpPr/>
          <p:nvPr/>
        </p:nvSpPr>
        <p:spPr>
          <a:xfrm>
            <a:off x="2335983" y="598056"/>
            <a:ext cx="3546012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Shape 1012"/>
          <p:cNvSpPr/>
          <p:nvPr/>
        </p:nvSpPr>
        <p:spPr>
          <a:xfrm>
            <a:off x="2552351" y="70455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sp>
        <p:nvSpPr>
          <p:cNvPr id="1013" name="Shape 1013"/>
          <p:cNvSpPr/>
          <p:nvPr/>
        </p:nvSpPr>
        <p:spPr>
          <a:xfrm>
            <a:off x="2837841" y="6217542"/>
            <a:ext cx="2588342" cy="30843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레벨5의 업적을 완료하면, 해당 업적 메달을 획득할 수 있습니다.</a:t>
            </a:r>
          </a:p>
        </p:txBody>
      </p:sp>
      <p:sp>
        <p:nvSpPr>
          <p:cNvPr id="1014" name="Shape 1014"/>
          <p:cNvSpPr/>
          <p:nvPr/>
        </p:nvSpPr>
        <p:spPr>
          <a:xfrm>
            <a:off x="2313489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Shape 1015"/>
          <p:cNvSpPr/>
          <p:nvPr/>
        </p:nvSpPr>
        <p:spPr>
          <a:xfrm>
            <a:off x="4232760" y="717197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</p:txBody>
      </p:sp>
      <p:pic>
        <p:nvPicPr>
          <p:cNvPr id="1016" name="Shape 1016"/>
          <p:cNvPicPr preferRelativeResize="0"/>
          <p:nvPr/>
        </p:nvPicPr>
        <p:blipFill rotWithShape="1">
          <a:blip r:embed="rId5">
            <a:alphaModFix/>
          </a:blip>
          <a:srcRect b="10926" l="55" r="88811" t="78076"/>
          <a:stretch/>
        </p:blipFill>
        <p:spPr>
          <a:xfrm>
            <a:off x="4194103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17" name="Shape 1017"/>
          <p:cNvPicPr preferRelativeResize="0"/>
          <p:nvPr/>
        </p:nvPicPr>
        <p:blipFill rotWithShape="1">
          <a:blip r:embed="rId5">
            <a:alphaModFix/>
          </a:blip>
          <a:srcRect b="11339" l="11052" r="77814" t="77663"/>
          <a:stretch/>
        </p:blipFill>
        <p:spPr>
          <a:xfrm>
            <a:off x="5033167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18" name="Shape 1018"/>
          <p:cNvPicPr preferRelativeResize="0"/>
          <p:nvPr/>
        </p:nvPicPr>
        <p:blipFill rotWithShape="1">
          <a:blip r:embed="rId5">
            <a:alphaModFix/>
          </a:blip>
          <a:srcRect b="23005" l="55551" r="33314" t="65997"/>
          <a:stretch/>
        </p:blipFill>
        <p:spPr>
          <a:xfrm>
            <a:off x="2515980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19" name="Shape 1019"/>
          <p:cNvPicPr preferRelativeResize="0"/>
          <p:nvPr/>
        </p:nvPicPr>
        <p:blipFill rotWithShape="1">
          <a:blip r:embed="rId5">
            <a:alphaModFix/>
          </a:blip>
          <a:srcRect b="22500" l="77710" r="11155" t="66503"/>
          <a:stretch/>
        </p:blipFill>
        <p:spPr>
          <a:xfrm>
            <a:off x="3355042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20" name="Shape 1020"/>
          <p:cNvPicPr preferRelativeResize="0"/>
          <p:nvPr/>
        </p:nvPicPr>
        <p:blipFill rotWithShape="1">
          <a:blip r:embed="rId5">
            <a:alphaModFix/>
          </a:blip>
          <a:srcRect b="72" l="55551" r="33314" t="88930"/>
          <a:stretch/>
        </p:blipFill>
        <p:spPr>
          <a:xfrm>
            <a:off x="4194103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21" name="Shape 1021"/>
          <p:cNvPicPr preferRelativeResize="0"/>
          <p:nvPr/>
        </p:nvPicPr>
        <p:blipFill rotWithShape="1">
          <a:blip r:embed="rId5">
            <a:alphaModFix/>
          </a:blip>
          <a:srcRect b="178" l="88870" r="-4" t="88825"/>
          <a:stretch/>
        </p:blipFill>
        <p:spPr>
          <a:xfrm>
            <a:off x="5033167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22" name="Shape 1022"/>
          <p:cNvPicPr preferRelativeResize="0"/>
          <p:nvPr/>
        </p:nvPicPr>
        <p:blipFill rotWithShape="1">
          <a:blip r:embed="rId5">
            <a:alphaModFix/>
          </a:blip>
          <a:srcRect b="-387" l="33384" r="55482" t="89390"/>
          <a:stretch/>
        </p:blipFill>
        <p:spPr>
          <a:xfrm>
            <a:off x="2515980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23" name="Shape 1023"/>
          <p:cNvPicPr preferRelativeResize="0"/>
          <p:nvPr/>
        </p:nvPicPr>
        <p:blipFill rotWithShape="1">
          <a:blip r:embed="rId5">
            <a:alphaModFix/>
          </a:blip>
          <a:srcRect b="25" l="44381" r="44484" t="88977"/>
          <a:stretch/>
        </p:blipFill>
        <p:spPr>
          <a:xfrm>
            <a:off x="3355042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24" name="Shape 1024"/>
          <p:cNvPicPr preferRelativeResize="0"/>
          <p:nvPr/>
        </p:nvPicPr>
        <p:blipFill rotWithShape="1">
          <a:blip r:embed="rId5">
            <a:alphaModFix/>
          </a:blip>
          <a:srcRect b="88902" l="44392" r="44473" t="101"/>
          <a:stretch/>
        </p:blipFill>
        <p:spPr>
          <a:xfrm>
            <a:off x="4194103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25" name="Shape 1025"/>
          <p:cNvPicPr preferRelativeResize="0"/>
          <p:nvPr/>
        </p:nvPicPr>
        <p:blipFill rotWithShape="1">
          <a:blip r:embed="rId5">
            <a:alphaModFix/>
          </a:blip>
          <a:srcRect b="66686" l="44534" r="44332" t="22317"/>
          <a:stretch/>
        </p:blipFill>
        <p:spPr>
          <a:xfrm>
            <a:off x="2515978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26" name="Shape 1026"/>
          <p:cNvPicPr preferRelativeResize="0"/>
          <p:nvPr/>
        </p:nvPicPr>
        <p:blipFill rotWithShape="1">
          <a:blip r:embed="rId5">
            <a:alphaModFix/>
          </a:blip>
          <a:srcRect b="89054" l="55" r="88811" t="-51"/>
          <a:stretch/>
        </p:blipFill>
        <p:spPr>
          <a:xfrm>
            <a:off x="3355041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27" name="Shape 1027"/>
          <p:cNvPicPr preferRelativeResize="0"/>
          <p:nvPr/>
        </p:nvPicPr>
        <p:blipFill rotWithShape="1">
          <a:blip r:embed="rId5">
            <a:alphaModFix/>
          </a:blip>
          <a:srcRect b="88701" l="11052" r="77814" t="301"/>
          <a:stretch/>
        </p:blipFill>
        <p:spPr>
          <a:xfrm>
            <a:off x="5033166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28" name="Shape 1028"/>
          <p:cNvPicPr preferRelativeResize="0"/>
          <p:nvPr/>
        </p:nvPicPr>
        <p:blipFill rotWithShape="1">
          <a:blip r:embed="rId5">
            <a:alphaModFix/>
          </a:blip>
          <a:srcRect b="44410" l="11216" r="77650" t="44593"/>
          <a:stretch/>
        </p:blipFill>
        <p:spPr>
          <a:xfrm>
            <a:off x="4194103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29" name="Shape 1029"/>
          <p:cNvPicPr preferRelativeResize="0"/>
          <p:nvPr/>
        </p:nvPicPr>
        <p:blipFill rotWithShape="1">
          <a:blip r:embed="rId5">
            <a:alphaModFix/>
          </a:blip>
          <a:srcRect b="25" l="22060" r="66806" t="88977"/>
          <a:stretch/>
        </p:blipFill>
        <p:spPr>
          <a:xfrm>
            <a:off x="5033167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30" name="Shape 1030"/>
          <p:cNvPicPr preferRelativeResize="0"/>
          <p:nvPr/>
        </p:nvPicPr>
        <p:blipFill rotWithShape="1">
          <a:blip r:embed="rId5">
            <a:alphaModFix/>
          </a:blip>
          <a:srcRect b="44715" l="55551" r="33314" t="44287"/>
          <a:stretch/>
        </p:blipFill>
        <p:spPr>
          <a:xfrm>
            <a:off x="2515980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31" name="Shape 1031"/>
          <p:cNvPicPr preferRelativeResize="0"/>
          <p:nvPr/>
        </p:nvPicPr>
        <p:blipFill rotWithShape="1">
          <a:blip r:embed="rId5">
            <a:alphaModFix/>
          </a:blip>
          <a:srcRect b="55372" l="89023" r="-156" t="33631"/>
          <a:stretch/>
        </p:blipFill>
        <p:spPr>
          <a:xfrm>
            <a:off x="3355042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32" name="Shape 1032"/>
          <p:cNvPicPr preferRelativeResize="0"/>
          <p:nvPr/>
        </p:nvPicPr>
        <p:blipFill rotWithShape="1">
          <a:blip r:embed="rId6">
            <a:alphaModFix/>
          </a:blip>
          <a:srcRect b="33037" l="22048" r="66680" t="55553"/>
          <a:stretch/>
        </p:blipFill>
        <p:spPr>
          <a:xfrm>
            <a:off x="2504221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33" name="Shape 1033"/>
          <p:cNvPicPr preferRelativeResize="0"/>
          <p:nvPr/>
        </p:nvPicPr>
        <p:blipFill rotWithShape="1">
          <a:blip r:embed="rId6">
            <a:alphaModFix/>
          </a:blip>
          <a:srcRect b="33037" l="33181" r="55546" t="55553"/>
          <a:stretch/>
        </p:blipFill>
        <p:spPr>
          <a:xfrm>
            <a:off x="3344812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34" name="Shape 1034"/>
          <p:cNvPicPr preferRelativeResize="0"/>
          <p:nvPr/>
        </p:nvPicPr>
        <p:blipFill rotWithShape="1">
          <a:blip r:embed="rId6">
            <a:alphaModFix/>
          </a:blip>
          <a:srcRect b="32884" l="44314" r="44413" t="55706"/>
          <a:stretch/>
        </p:blipFill>
        <p:spPr>
          <a:xfrm>
            <a:off x="4202039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35" name="Shape 1035"/>
          <p:cNvPicPr preferRelativeResize="0"/>
          <p:nvPr/>
        </p:nvPicPr>
        <p:blipFill rotWithShape="1">
          <a:blip r:embed="rId6">
            <a:alphaModFix/>
          </a:blip>
          <a:srcRect b="32884" l="66428" r="22299" t="55706"/>
          <a:stretch/>
        </p:blipFill>
        <p:spPr>
          <a:xfrm>
            <a:off x="5042630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36" name="Shape 1036"/>
          <p:cNvPicPr preferRelativeResize="0"/>
          <p:nvPr/>
        </p:nvPicPr>
        <p:blipFill rotWithShape="1">
          <a:blip r:embed="rId6">
            <a:alphaModFix/>
          </a:blip>
          <a:srcRect b="21752" l="11067" r="77661" t="66838"/>
          <a:stretch/>
        </p:blipFill>
        <p:spPr>
          <a:xfrm>
            <a:off x="2504221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37" name="Shape 1037"/>
          <p:cNvPicPr preferRelativeResize="0"/>
          <p:nvPr/>
        </p:nvPicPr>
        <p:blipFill rotWithShape="1">
          <a:blip r:embed="rId6">
            <a:alphaModFix/>
          </a:blip>
          <a:srcRect b="22058" l="21896" r="66832" t="66533"/>
          <a:stretch/>
        </p:blipFill>
        <p:spPr>
          <a:xfrm>
            <a:off x="3344812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38" name="Shape 1038"/>
          <p:cNvPicPr preferRelativeResize="0"/>
          <p:nvPr/>
        </p:nvPicPr>
        <p:blipFill rotWithShape="1">
          <a:blip r:embed="rId6">
            <a:alphaModFix/>
          </a:blip>
          <a:srcRect b="22363" l="44162" r="44566" t="66228"/>
          <a:stretch/>
        </p:blipFill>
        <p:spPr>
          <a:xfrm>
            <a:off x="4202039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39" name="Shape 1039"/>
          <p:cNvPicPr preferRelativeResize="0"/>
          <p:nvPr/>
        </p:nvPicPr>
        <p:blipFill rotWithShape="1">
          <a:blip r:embed="rId6">
            <a:alphaModFix/>
          </a:blip>
          <a:srcRect b="22056" l="55447" r="33280" t="66534"/>
          <a:stretch/>
        </p:blipFill>
        <p:spPr>
          <a:xfrm>
            <a:off x="5042630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40" name="Shape 1040"/>
          <p:cNvSpPr/>
          <p:nvPr/>
        </p:nvSpPr>
        <p:spPr>
          <a:xfrm>
            <a:off x="2337575" y="300532"/>
            <a:ext cx="3542743" cy="6443480"/>
          </a:xfrm>
          <a:prstGeom prst="rect">
            <a:avLst/>
          </a:prstGeom>
          <a:solidFill>
            <a:schemeClr val="dk1">
              <a:alpha val="85882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Shape 1041"/>
          <p:cNvSpPr/>
          <p:nvPr/>
        </p:nvSpPr>
        <p:spPr>
          <a:xfrm>
            <a:off x="2343465" y="2699113"/>
            <a:ext cx="3520799" cy="1024155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Shape 1042"/>
          <p:cNvSpPr/>
          <p:nvPr/>
        </p:nvSpPr>
        <p:spPr>
          <a:xfrm>
            <a:off x="2343465" y="3726166"/>
            <a:ext cx="3520799" cy="64157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‘부상병 치료 I’ 업적 달성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Shape 1043"/>
          <p:cNvSpPr/>
          <p:nvPr/>
        </p:nvSpPr>
        <p:spPr>
          <a:xfrm>
            <a:off x="2343465" y="2416119"/>
            <a:ext cx="3520799" cy="277032"/>
          </a:xfrm>
          <a:prstGeom prst="rect">
            <a:avLst/>
          </a:prstGeom>
          <a:solidFill>
            <a:srgbClr val="3A3838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의무병 메달 I</a:t>
            </a:r>
          </a:p>
        </p:txBody>
      </p:sp>
      <p:pic>
        <p:nvPicPr>
          <p:cNvPr id="1044" name="Shape 1044"/>
          <p:cNvPicPr preferRelativeResize="0"/>
          <p:nvPr/>
        </p:nvPicPr>
        <p:blipFill rotWithShape="1">
          <a:blip r:embed="rId5">
            <a:alphaModFix/>
          </a:blip>
          <a:srcRect b="66686" l="44534" r="44332" t="22317"/>
          <a:stretch/>
        </p:blipFill>
        <p:spPr>
          <a:xfrm>
            <a:off x="3792042" y="2874117"/>
            <a:ext cx="686515" cy="678039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45" name="Shape 1045"/>
          <p:cNvSpPr/>
          <p:nvPr/>
        </p:nvSpPr>
        <p:spPr>
          <a:xfrm>
            <a:off x="3488932" y="4497687"/>
            <a:ext cx="1282825" cy="35262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메달로 설정</a:t>
            </a:r>
          </a:p>
        </p:txBody>
      </p:sp>
      <p:sp>
        <p:nvSpPr>
          <p:cNvPr id="1046" name="Shape 1046"/>
          <p:cNvSpPr/>
          <p:nvPr/>
        </p:nvSpPr>
        <p:spPr>
          <a:xfrm>
            <a:off x="3488932" y="4074189"/>
            <a:ext cx="1300356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+ 부상병 회복속도 +5%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5913171" y="615843"/>
            <a:ext cx="6278830" cy="3821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 상태의 메달을 터치하면 나오는 팝업입니다.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‘메달로 설정’ 버튼을 누르면 해당 메달이 장착 상태가 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메달은 동시에 하나만 장착할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새로운 메달을 장착하게 되면 기존 메달은 장착 해제가 됩니다.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 txBox="1"/>
          <p:nvPr/>
        </p:nvSpPr>
        <p:spPr>
          <a:xfrm>
            <a:off x="178918" y="229106"/>
            <a:ext cx="1404551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(터치 popup)</a:t>
            </a:r>
          </a:p>
        </p:txBody>
      </p:sp>
      <p:pic>
        <p:nvPicPr>
          <p:cNvPr id="1053" name="Shape 10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Shape 1054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5" name="Shape 1055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1056" name="Shape 1056"/>
            <p:cNvGrpSpPr/>
            <p:nvPr/>
          </p:nvGrpSpPr>
          <p:grpSpPr>
            <a:xfrm>
              <a:off x="3495717" y="5965156"/>
              <a:ext cx="2332306" cy="553825"/>
              <a:chOff x="3495717" y="5964319"/>
              <a:chExt cx="2332306" cy="553825"/>
            </a:xfrm>
          </p:grpSpPr>
          <p:sp>
            <p:nvSpPr>
              <p:cNvPr id="1057" name="Shape 1057"/>
              <p:cNvSpPr/>
              <p:nvPr/>
            </p:nvSpPr>
            <p:spPr>
              <a:xfrm>
                <a:off x="4778542" y="5998351"/>
                <a:ext cx="1049481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Shape 1058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1059" name="Shape 1059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1060" name="Shape 1060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Shape 1061"/>
              <p:cNvSpPr/>
              <p:nvPr/>
            </p:nvSpPr>
            <p:spPr>
              <a:xfrm>
                <a:off x="3655623" y="5964319"/>
                <a:ext cx="949297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1062" name="Shape 1062"/>
              <p:cNvSpPr/>
              <p:nvPr/>
            </p:nvSpPr>
            <p:spPr>
              <a:xfrm>
                <a:off x="3710471" y="6344575"/>
                <a:ext cx="798991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1063" name="Shape 106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64" name="Shape 1064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1065" name="Shape 1065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Shape 1066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067" name="Shape 10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Shape 1068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Shape 1069"/>
          <p:cNvSpPr/>
          <p:nvPr/>
        </p:nvSpPr>
        <p:spPr>
          <a:xfrm>
            <a:off x="2343466" y="660247"/>
            <a:ext cx="3530293" cy="590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Shape 1070"/>
          <p:cNvSpPr/>
          <p:nvPr/>
        </p:nvSpPr>
        <p:spPr>
          <a:xfrm>
            <a:off x="2343466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grpSp>
        <p:nvGrpSpPr>
          <p:cNvPr id="1071" name="Shape 1071"/>
          <p:cNvGrpSpPr/>
          <p:nvPr/>
        </p:nvGrpSpPr>
        <p:grpSpPr>
          <a:xfrm>
            <a:off x="2343466" y="6170196"/>
            <a:ext cx="3554824" cy="407987"/>
            <a:chOff x="2343466" y="6170196"/>
            <a:chExt cx="3554824" cy="407987"/>
          </a:xfrm>
        </p:grpSpPr>
        <p:sp>
          <p:nvSpPr>
            <p:cNvPr id="1072" name="Shape 1072"/>
            <p:cNvSpPr/>
            <p:nvPr/>
          </p:nvSpPr>
          <p:spPr>
            <a:xfrm>
              <a:off x="2343466" y="6170196"/>
              <a:ext cx="3554824" cy="40798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Shape 1073"/>
            <p:cNvSpPr/>
            <p:nvPr/>
          </p:nvSpPr>
          <p:spPr>
            <a:xfrm>
              <a:off x="2390307" y="6217542"/>
              <a:ext cx="375682" cy="32498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Shape 1074"/>
            <p:cNvSpPr/>
            <p:nvPr/>
          </p:nvSpPr>
          <p:spPr>
            <a:xfrm rot="10800000">
              <a:off x="2448853" y="6284003"/>
              <a:ext cx="211973" cy="18916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Shape 1075"/>
            <p:cNvSpPr/>
            <p:nvPr/>
          </p:nvSpPr>
          <p:spPr>
            <a:xfrm>
              <a:off x="5486166" y="6220450"/>
              <a:ext cx="340641" cy="306654"/>
            </a:xfrm>
            <a:prstGeom prst="roundRect">
              <a:avLst>
                <a:gd fmla="val 9303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</p:grpSp>
      <p:sp>
        <p:nvSpPr>
          <p:cNvPr id="1076" name="Shape 1076"/>
          <p:cNvSpPr/>
          <p:nvPr/>
        </p:nvSpPr>
        <p:spPr>
          <a:xfrm>
            <a:off x="2335983" y="598056"/>
            <a:ext cx="3546012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Shape 1077"/>
          <p:cNvSpPr/>
          <p:nvPr/>
        </p:nvSpPr>
        <p:spPr>
          <a:xfrm>
            <a:off x="2552351" y="70455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sp>
        <p:nvSpPr>
          <p:cNvPr id="1078" name="Shape 1078"/>
          <p:cNvSpPr/>
          <p:nvPr/>
        </p:nvSpPr>
        <p:spPr>
          <a:xfrm>
            <a:off x="2837841" y="6217542"/>
            <a:ext cx="2588342" cy="30843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레벨5의 업적을 완료하면, 해당 업적 메달을 획득할 수 있습니다.</a:t>
            </a:r>
          </a:p>
        </p:txBody>
      </p:sp>
      <p:sp>
        <p:nvSpPr>
          <p:cNvPr id="1079" name="Shape 1079"/>
          <p:cNvSpPr/>
          <p:nvPr/>
        </p:nvSpPr>
        <p:spPr>
          <a:xfrm>
            <a:off x="2313489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Shape 1080"/>
          <p:cNvSpPr/>
          <p:nvPr/>
        </p:nvSpPr>
        <p:spPr>
          <a:xfrm>
            <a:off x="4232760" y="717197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</p:txBody>
      </p:sp>
      <p:pic>
        <p:nvPicPr>
          <p:cNvPr id="1081" name="Shape 1081"/>
          <p:cNvPicPr preferRelativeResize="0"/>
          <p:nvPr/>
        </p:nvPicPr>
        <p:blipFill rotWithShape="1">
          <a:blip r:embed="rId5">
            <a:alphaModFix/>
          </a:blip>
          <a:srcRect b="10926" l="55" r="88811" t="78076"/>
          <a:stretch/>
        </p:blipFill>
        <p:spPr>
          <a:xfrm>
            <a:off x="4194103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82" name="Shape 1082"/>
          <p:cNvPicPr preferRelativeResize="0"/>
          <p:nvPr/>
        </p:nvPicPr>
        <p:blipFill rotWithShape="1">
          <a:blip r:embed="rId5">
            <a:alphaModFix/>
          </a:blip>
          <a:srcRect b="11339" l="11052" r="77814" t="77663"/>
          <a:stretch/>
        </p:blipFill>
        <p:spPr>
          <a:xfrm>
            <a:off x="5033167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83" name="Shape 1083"/>
          <p:cNvPicPr preferRelativeResize="0"/>
          <p:nvPr/>
        </p:nvPicPr>
        <p:blipFill rotWithShape="1">
          <a:blip r:embed="rId5">
            <a:alphaModFix/>
          </a:blip>
          <a:srcRect b="23005" l="55551" r="33314" t="65997"/>
          <a:stretch/>
        </p:blipFill>
        <p:spPr>
          <a:xfrm>
            <a:off x="2515980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84" name="Shape 1084"/>
          <p:cNvPicPr preferRelativeResize="0"/>
          <p:nvPr/>
        </p:nvPicPr>
        <p:blipFill rotWithShape="1">
          <a:blip r:embed="rId5">
            <a:alphaModFix/>
          </a:blip>
          <a:srcRect b="22500" l="77710" r="11155" t="66503"/>
          <a:stretch/>
        </p:blipFill>
        <p:spPr>
          <a:xfrm>
            <a:off x="3355042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85" name="Shape 1085"/>
          <p:cNvPicPr preferRelativeResize="0"/>
          <p:nvPr/>
        </p:nvPicPr>
        <p:blipFill rotWithShape="1">
          <a:blip r:embed="rId5">
            <a:alphaModFix/>
          </a:blip>
          <a:srcRect b="72" l="55551" r="33314" t="88930"/>
          <a:stretch/>
        </p:blipFill>
        <p:spPr>
          <a:xfrm>
            <a:off x="4194103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86" name="Shape 1086"/>
          <p:cNvPicPr preferRelativeResize="0"/>
          <p:nvPr/>
        </p:nvPicPr>
        <p:blipFill rotWithShape="1">
          <a:blip r:embed="rId5">
            <a:alphaModFix/>
          </a:blip>
          <a:srcRect b="178" l="88870" r="-4" t="88825"/>
          <a:stretch/>
        </p:blipFill>
        <p:spPr>
          <a:xfrm>
            <a:off x="5033167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87" name="Shape 1087"/>
          <p:cNvPicPr preferRelativeResize="0"/>
          <p:nvPr/>
        </p:nvPicPr>
        <p:blipFill rotWithShape="1">
          <a:blip r:embed="rId5">
            <a:alphaModFix/>
          </a:blip>
          <a:srcRect b="-387" l="33384" r="55482" t="89390"/>
          <a:stretch/>
        </p:blipFill>
        <p:spPr>
          <a:xfrm>
            <a:off x="2515980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88" name="Shape 1088"/>
          <p:cNvPicPr preferRelativeResize="0"/>
          <p:nvPr/>
        </p:nvPicPr>
        <p:blipFill rotWithShape="1">
          <a:blip r:embed="rId5">
            <a:alphaModFix/>
          </a:blip>
          <a:srcRect b="25" l="44381" r="44484" t="88977"/>
          <a:stretch/>
        </p:blipFill>
        <p:spPr>
          <a:xfrm>
            <a:off x="3355042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89" name="Shape 1089"/>
          <p:cNvPicPr preferRelativeResize="0"/>
          <p:nvPr/>
        </p:nvPicPr>
        <p:blipFill rotWithShape="1">
          <a:blip r:embed="rId5">
            <a:alphaModFix/>
          </a:blip>
          <a:srcRect b="88902" l="44392" r="44473" t="101"/>
          <a:stretch/>
        </p:blipFill>
        <p:spPr>
          <a:xfrm>
            <a:off x="4194103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90" name="Shape 1090"/>
          <p:cNvPicPr preferRelativeResize="0"/>
          <p:nvPr/>
        </p:nvPicPr>
        <p:blipFill rotWithShape="1">
          <a:blip r:embed="rId5">
            <a:alphaModFix/>
          </a:blip>
          <a:srcRect b="66686" l="44534" r="44332" t="22317"/>
          <a:stretch/>
        </p:blipFill>
        <p:spPr>
          <a:xfrm>
            <a:off x="2515978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91" name="Shape 1091"/>
          <p:cNvPicPr preferRelativeResize="0"/>
          <p:nvPr/>
        </p:nvPicPr>
        <p:blipFill rotWithShape="1">
          <a:blip r:embed="rId5">
            <a:alphaModFix/>
          </a:blip>
          <a:srcRect b="89054" l="55" r="88811" t="-51"/>
          <a:stretch/>
        </p:blipFill>
        <p:spPr>
          <a:xfrm>
            <a:off x="3355041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92" name="Shape 1092"/>
          <p:cNvPicPr preferRelativeResize="0"/>
          <p:nvPr/>
        </p:nvPicPr>
        <p:blipFill rotWithShape="1">
          <a:blip r:embed="rId5">
            <a:alphaModFix/>
          </a:blip>
          <a:srcRect b="88701" l="11052" r="77814" t="301"/>
          <a:stretch/>
        </p:blipFill>
        <p:spPr>
          <a:xfrm>
            <a:off x="5033166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93" name="Shape 1093"/>
          <p:cNvPicPr preferRelativeResize="0"/>
          <p:nvPr/>
        </p:nvPicPr>
        <p:blipFill rotWithShape="1">
          <a:blip r:embed="rId5">
            <a:alphaModFix/>
          </a:blip>
          <a:srcRect b="44410" l="11216" r="77650" t="44593"/>
          <a:stretch/>
        </p:blipFill>
        <p:spPr>
          <a:xfrm>
            <a:off x="4194103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94" name="Shape 1094"/>
          <p:cNvPicPr preferRelativeResize="0"/>
          <p:nvPr/>
        </p:nvPicPr>
        <p:blipFill rotWithShape="1">
          <a:blip r:embed="rId5">
            <a:alphaModFix/>
          </a:blip>
          <a:srcRect b="25" l="22060" r="66806" t="88977"/>
          <a:stretch/>
        </p:blipFill>
        <p:spPr>
          <a:xfrm>
            <a:off x="5033167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95" name="Shape 1095"/>
          <p:cNvPicPr preferRelativeResize="0"/>
          <p:nvPr/>
        </p:nvPicPr>
        <p:blipFill rotWithShape="1">
          <a:blip r:embed="rId5">
            <a:alphaModFix/>
          </a:blip>
          <a:srcRect b="44715" l="55551" r="33314" t="44287"/>
          <a:stretch/>
        </p:blipFill>
        <p:spPr>
          <a:xfrm>
            <a:off x="2515980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96" name="Shape 1096"/>
          <p:cNvPicPr preferRelativeResize="0"/>
          <p:nvPr/>
        </p:nvPicPr>
        <p:blipFill rotWithShape="1">
          <a:blip r:embed="rId5">
            <a:alphaModFix/>
          </a:blip>
          <a:srcRect b="55372" l="89023" r="-156" t="33631"/>
          <a:stretch/>
        </p:blipFill>
        <p:spPr>
          <a:xfrm>
            <a:off x="3355042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97" name="Shape 1097"/>
          <p:cNvPicPr preferRelativeResize="0"/>
          <p:nvPr/>
        </p:nvPicPr>
        <p:blipFill rotWithShape="1">
          <a:blip r:embed="rId6">
            <a:alphaModFix/>
          </a:blip>
          <a:srcRect b="33037" l="22048" r="66680" t="55553"/>
          <a:stretch/>
        </p:blipFill>
        <p:spPr>
          <a:xfrm>
            <a:off x="2504221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98" name="Shape 1098"/>
          <p:cNvPicPr preferRelativeResize="0"/>
          <p:nvPr/>
        </p:nvPicPr>
        <p:blipFill rotWithShape="1">
          <a:blip r:embed="rId6">
            <a:alphaModFix/>
          </a:blip>
          <a:srcRect b="33037" l="33181" r="55546" t="55553"/>
          <a:stretch/>
        </p:blipFill>
        <p:spPr>
          <a:xfrm>
            <a:off x="3344812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99" name="Shape 1099"/>
          <p:cNvPicPr preferRelativeResize="0"/>
          <p:nvPr/>
        </p:nvPicPr>
        <p:blipFill rotWithShape="1">
          <a:blip r:embed="rId6">
            <a:alphaModFix/>
          </a:blip>
          <a:srcRect b="32884" l="44314" r="44413" t="55706"/>
          <a:stretch/>
        </p:blipFill>
        <p:spPr>
          <a:xfrm>
            <a:off x="4202039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00" name="Shape 1100"/>
          <p:cNvPicPr preferRelativeResize="0"/>
          <p:nvPr/>
        </p:nvPicPr>
        <p:blipFill rotWithShape="1">
          <a:blip r:embed="rId6">
            <a:alphaModFix/>
          </a:blip>
          <a:srcRect b="32884" l="66428" r="22299" t="55706"/>
          <a:stretch/>
        </p:blipFill>
        <p:spPr>
          <a:xfrm>
            <a:off x="5042630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01" name="Shape 1101"/>
          <p:cNvPicPr preferRelativeResize="0"/>
          <p:nvPr/>
        </p:nvPicPr>
        <p:blipFill rotWithShape="1">
          <a:blip r:embed="rId6">
            <a:alphaModFix/>
          </a:blip>
          <a:srcRect b="21752" l="11067" r="77661" t="66838"/>
          <a:stretch/>
        </p:blipFill>
        <p:spPr>
          <a:xfrm>
            <a:off x="2504221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02" name="Shape 1102"/>
          <p:cNvPicPr preferRelativeResize="0"/>
          <p:nvPr/>
        </p:nvPicPr>
        <p:blipFill rotWithShape="1">
          <a:blip r:embed="rId6">
            <a:alphaModFix/>
          </a:blip>
          <a:srcRect b="22058" l="21896" r="66832" t="66533"/>
          <a:stretch/>
        </p:blipFill>
        <p:spPr>
          <a:xfrm>
            <a:off x="3344812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03" name="Shape 1103"/>
          <p:cNvPicPr preferRelativeResize="0"/>
          <p:nvPr/>
        </p:nvPicPr>
        <p:blipFill rotWithShape="1">
          <a:blip r:embed="rId6">
            <a:alphaModFix/>
          </a:blip>
          <a:srcRect b="22363" l="44162" r="44566" t="66228"/>
          <a:stretch/>
        </p:blipFill>
        <p:spPr>
          <a:xfrm>
            <a:off x="4202039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04" name="Shape 1104"/>
          <p:cNvPicPr preferRelativeResize="0"/>
          <p:nvPr/>
        </p:nvPicPr>
        <p:blipFill rotWithShape="1">
          <a:blip r:embed="rId6">
            <a:alphaModFix/>
          </a:blip>
          <a:srcRect b="22056" l="55447" r="33280" t="66534"/>
          <a:stretch/>
        </p:blipFill>
        <p:spPr>
          <a:xfrm>
            <a:off x="5042630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105" name="Shape 1105"/>
          <p:cNvSpPr/>
          <p:nvPr/>
        </p:nvSpPr>
        <p:spPr>
          <a:xfrm>
            <a:off x="2337575" y="300532"/>
            <a:ext cx="3542743" cy="6443480"/>
          </a:xfrm>
          <a:prstGeom prst="rect">
            <a:avLst/>
          </a:prstGeom>
          <a:solidFill>
            <a:schemeClr val="dk1">
              <a:alpha val="85882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Shape 1106"/>
          <p:cNvSpPr/>
          <p:nvPr/>
        </p:nvSpPr>
        <p:spPr>
          <a:xfrm>
            <a:off x="2343465" y="2699113"/>
            <a:ext cx="3520799" cy="1024155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Shape 1107"/>
          <p:cNvSpPr/>
          <p:nvPr/>
        </p:nvSpPr>
        <p:spPr>
          <a:xfrm>
            <a:off x="2343465" y="3726166"/>
            <a:ext cx="3520799" cy="64157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‘부상병 치료 I’ 업적 달성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Shape 1108"/>
          <p:cNvSpPr/>
          <p:nvPr/>
        </p:nvSpPr>
        <p:spPr>
          <a:xfrm>
            <a:off x="2343465" y="2416119"/>
            <a:ext cx="3520799" cy="277032"/>
          </a:xfrm>
          <a:prstGeom prst="rect">
            <a:avLst/>
          </a:prstGeom>
          <a:solidFill>
            <a:srgbClr val="3A3838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의무병 메달 I</a:t>
            </a:r>
          </a:p>
        </p:txBody>
      </p:sp>
      <p:pic>
        <p:nvPicPr>
          <p:cNvPr id="1109" name="Shape 1109"/>
          <p:cNvPicPr preferRelativeResize="0"/>
          <p:nvPr/>
        </p:nvPicPr>
        <p:blipFill rotWithShape="1">
          <a:blip r:embed="rId5">
            <a:alphaModFix/>
          </a:blip>
          <a:srcRect b="66686" l="44534" r="44332" t="22317"/>
          <a:stretch/>
        </p:blipFill>
        <p:spPr>
          <a:xfrm>
            <a:off x="3792042" y="2874117"/>
            <a:ext cx="686515" cy="678039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110" name="Shape 1110"/>
          <p:cNvSpPr/>
          <p:nvPr/>
        </p:nvSpPr>
        <p:spPr>
          <a:xfrm>
            <a:off x="3488932" y="4074189"/>
            <a:ext cx="1300356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+ 부상병 회복속도 +5%</a:t>
            </a:r>
          </a:p>
        </p:txBody>
      </p:sp>
      <p:sp>
        <p:nvSpPr>
          <p:cNvPr id="1111" name="Shape 1111"/>
          <p:cNvSpPr txBox="1"/>
          <p:nvPr/>
        </p:nvSpPr>
        <p:spPr>
          <a:xfrm>
            <a:off x="5913171" y="615843"/>
            <a:ext cx="6278830" cy="3821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장착 상태의 메달을 터치하면 나오는 팝업입니다.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장착 중인 메달은 메달로 설정 버튼이 없습니다.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Shape 1116"/>
          <p:cNvSpPr txBox="1"/>
          <p:nvPr/>
        </p:nvSpPr>
        <p:spPr>
          <a:xfrm>
            <a:off x="178918" y="229106"/>
            <a:ext cx="1404551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(터치 popup)</a:t>
            </a:r>
          </a:p>
        </p:txBody>
      </p:sp>
      <p:pic>
        <p:nvPicPr>
          <p:cNvPr id="1117" name="Shape 1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Shape 1118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9" name="Shape 1119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1120" name="Shape 1120"/>
            <p:cNvGrpSpPr/>
            <p:nvPr/>
          </p:nvGrpSpPr>
          <p:grpSpPr>
            <a:xfrm>
              <a:off x="3495717" y="5965156"/>
              <a:ext cx="2332306" cy="553825"/>
              <a:chOff x="3495717" y="5964319"/>
              <a:chExt cx="2332306" cy="553825"/>
            </a:xfrm>
          </p:grpSpPr>
          <p:sp>
            <p:nvSpPr>
              <p:cNvPr id="1121" name="Shape 1121"/>
              <p:cNvSpPr/>
              <p:nvPr/>
            </p:nvSpPr>
            <p:spPr>
              <a:xfrm>
                <a:off x="4778542" y="5998351"/>
                <a:ext cx="1049481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Shape 1122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1123" name="Shape 1123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1124" name="Shape 1124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Shape 1125"/>
              <p:cNvSpPr/>
              <p:nvPr/>
            </p:nvSpPr>
            <p:spPr>
              <a:xfrm>
                <a:off x="3655623" y="5964319"/>
                <a:ext cx="949297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1126" name="Shape 1126"/>
              <p:cNvSpPr/>
              <p:nvPr/>
            </p:nvSpPr>
            <p:spPr>
              <a:xfrm>
                <a:off x="3710471" y="6344575"/>
                <a:ext cx="798991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1127" name="Shape 11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28" name="Shape 1128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1129" name="Shape 1129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Shape 1130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131" name="Shape 1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Shape 1132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Shape 1133"/>
          <p:cNvSpPr/>
          <p:nvPr/>
        </p:nvSpPr>
        <p:spPr>
          <a:xfrm>
            <a:off x="2343466" y="660247"/>
            <a:ext cx="3530293" cy="590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Shape 1134"/>
          <p:cNvSpPr/>
          <p:nvPr/>
        </p:nvSpPr>
        <p:spPr>
          <a:xfrm>
            <a:off x="2343466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grpSp>
        <p:nvGrpSpPr>
          <p:cNvPr id="1135" name="Shape 1135"/>
          <p:cNvGrpSpPr/>
          <p:nvPr/>
        </p:nvGrpSpPr>
        <p:grpSpPr>
          <a:xfrm>
            <a:off x="2343466" y="6170196"/>
            <a:ext cx="3554824" cy="407987"/>
            <a:chOff x="2343466" y="6170196"/>
            <a:chExt cx="3554824" cy="407987"/>
          </a:xfrm>
        </p:grpSpPr>
        <p:sp>
          <p:nvSpPr>
            <p:cNvPr id="1136" name="Shape 1136"/>
            <p:cNvSpPr/>
            <p:nvPr/>
          </p:nvSpPr>
          <p:spPr>
            <a:xfrm>
              <a:off x="2343466" y="6170196"/>
              <a:ext cx="3554824" cy="40798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Shape 1137"/>
            <p:cNvSpPr/>
            <p:nvPr/>
          </p:nvSpPr>
          <p:spPr>
            <a:xfrm>
              <a:off x="2390307" y="6217542"/>
              <a:ext cx="375682" cy="32498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Shape 1138"/>
            <p:cNvSpPr/>
            <p:nvPr/>
          </p:nvSpPr>
          <p:spPr>
            <a:xfrm rot="10800000">
              <a:off x="2448853" y="6284003"/>
              <a:ext cx="211973" cy="18916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Shape 1139"/>
            <p:cNvSpPr/>
            <p:nvPr/>
          </p:nvSpPr>
          <p:spPr>
            <a:xfrm>
              <a:off x="5486166" y="6220450"/>
              <a:ext cx="340641" cy="306654"/>
            </a:xfrm>
            <a:prstGeom prst="roundRect">
              <a:avLst>
                <a:gd fmla="val 9303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</p:grpSp>
      <p:sp>
        <p:nvSpPr>
          <p:cNvPr id="1140" name="Shape 1140"/>
          <p:cNvSpPr/>
          <p:nvPr/>
        </p:nvSpPr>
        <p:spPr>
          <a:xfrm>
            <a:off x="2335983" y="598056"/>
            <a:ext cx="3546012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Shape 1141"/>
          <p:cNvSpPr/>
          <p:nvPr/>
        </p:nvSpPr>
        <p:spPr>
          <a:xfrm>
            <a:off x="2552351" y="70455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sp>
        <p:nvSpPr>
          <p:cNvPr id="1142" name="Shape 1142"/>
          <p:cNvSpPr/>
          <p:nvPr/>
        </p:nvSpPr>
        <p:spPr>
          <a:xfrm>
            <a:off x="2837841" y="6217542"/>
            <a:ext cx="2588342" cy="30843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레벨5의 업적을 완료하면, 해당 업적 메달을 획득할 수 있습니다.</a:t>
            </a:r>
          </a:p>
        </p:txBody>
      </p:sp>
      <p:sp>
        <p:nvSpPr>
          <p:cNvPr id="1143" name="Shape 1143"/>
          <p:cNvSpPr/>
          <p:nvPr/>
        </p:nvSpPr>
        <p:spPr>
          <a:xfrm>
            <a:off x="2313489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Shape 1144"/>
          <p:cNvSpPr/>
          <p:nvPr/>
        </p:nvSpPr>
        <p:spPr>
          <a:xfrm>
            <a:off x="4232760" y="717197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</p:txBody>
      </p:sp>
      <p:pic>
        <p:nvPicPr>
          <p:cNvPr id="1145" name="Shape 1145"/>
          <p:cNvPicPr preferRelativeResize="0"/>
          <p:nvPr/>
        </p:nvPicPr>
        <p:blipFill rotWithShape="1">
          <a:blip r:embed="rId5">
            <a:alphaModFix/>
          </a:blip>
          <a:srcRect b="10926" l="55" r="88811" t="78076"/>
          <a:stretch/>
        </p:blipFill>
        <p:spPr>
          <a:xfrm>
            <a:off x="4194103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46" name="Shape 1146"/>
          <p:cNvPicPr preferRelativeResize="0"/>
          <p:nvPr/>
        </p:nvPicPr>
        <p:blipFill rotWithShape="1">
          <a:blip r:embed="rId5">
            <a:alphaModFix/>
          </a:blip>
          <a:srcRect b="11339" l="11052" r="77814" t="77663"/>
          <a:stretch/>
        </p:blipFill>
        <p:spPr>
          <a:xfrm>
            <a:off x="5033167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47" name="Shape 1147"/>
          <p:cNvPicPr preferRelativeResize="0"/>
          <p:nvPr/>
        </p:nvPicPr>
        <p:blipFill rotWithShape="1">
          <a:blip r:embed="rId5">
            <a:alphaModFix/>
          </a:blip>
          <a:srcRect b="23005" l="55551" r="33314" t="65997"/>
          <a:stretch/>
        </p:blipFill>
        <p:spPr>
          <a:xfrm>
            <a:off x="2515980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48" name="Shape 1148"/>
          <p:cNvPicPr preferRelativeResize="0"/>
          <p:nvPr/>
        </p:nvPicPr>
        <p:blipFill rotWithShape="1">
          <a:blip r:embed="rId5">
            <a:alphaModFix/>
          </a:blip>
          <a:srcRect b="22500" l="77710" r="11155" t="66503"/>
          <a:stretch/>
        </p:blipFill>
        <p:spPr>
          <a:xfrm>
            <a:off x="3355042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49" name="Shape 1149"/>
          <p:cNvPicPr preferRelativeResize="0"/>
          <p:nvPr/>
        </p:nvPicPr>
        <p:blipFill rotWithShape="1">
          <a:blip r:embed="rId5">
            <a:alphaModFix/>
          </a:blip>
          <a:srcRect b="72" l="55551" r="33314" t="88930"/>
          <a:stretch/>
        </p:blipFill>
        <p:spPr>
          <a:xfrm>
            <a:off x="4194103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50" name="Shape 1150"/>
          <p:cNvPicPr preferRelativeResize="0"/>
          <p:nvPr/>
        </p:nvPicPr>
        <p:blipFill rotWithShape="1">
          <a:blip r:embed="rId5">
            <a:alphaModFix/>
          </a:blip>
          <a:srcRect b="178" l="88870" r="-4" t="88825"/>
          <a:stretch/>
        </p:blipFill>
        <p:spPr>
          <a:xfrm>
            <a:off x="5033167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51" name="Shape 1151"/>
          <p:cNvPicPr preferRelativeResize="0"/>
          <p:nvPr/>
        </p:nvPicPr>
        <p:blipFill rotWithShape="1">
          <a:blip r:embed="rId5">
            <a:alphaModFix/>
          </a:blip>
          <a:srcRect b="-387" l="33384" r="55482" t="89390"/>
          <a:stretch/>
        </p:blipFill>
        <p:spPr>
          <a:xfrm>
            <a:off x="2515980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52" name="Shape 1152"/>
          <p:cNvPicPr preferRelativeResize="0"/>
          <p:nvPr/>
        </p:nvPicPr>
        <p:blipFill rotWithShape="1">
          <a:blip r:embed="rId5">
            <a:alphaModFix/>
          </a:blip>
          <a:srcRect b="25" l="44381" r="44484" t="88977"/>
          <a:stretch/>
        </p:blipFill>
        <p:spPr>
          <a:xfrm>
            <a:off x="3355042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53" name="Shape 1153"/>
          <p:cNvPicPr preferRelativeResize="0"/>
          <p:nvPr/>
        </p:nvPicPr>
        <p:blipFill rotWithShape="1">
          <a:blip r:embed="rId5">
            <a:alphaModFix/>
          </a:blip>
          <a:srcRect b="88902" l="44392" r="44473" t="101"/>
          <a:stretch/>
        </p:blipFill>
        <p:spPr>
          <a:xfrm>
            <a:off x="4194103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54" name="Shape 1154"/>
          <p:cNvPicPr preferRelativeResize="0"/>
          <p:nvPr/>
        </p:nvPicPr>
        <p:blipFill rotWithShape="1">
          <a:blip r:embed="rId5">
            <a:alphaModFix/>
          </a:blip>
          <a:srcRect b="66686" l="44534" r="44332" t="22317"/>
          <a:stretch/>
        </p:blipFill>
        <p:spPr>
          <a:xfrm>
            <a:off x="2515978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55" name="Shape 1155"/>
          <p:cNvPicPr preferRelativeResize="0"/>
          <p:nvPr/>
        </p:nvPicPr>
        <p:blipFill rotWithShape="1">
          <a:blip r:embed="rId5">
            <a:alphaModFix/>
          </a:blip>
          <a:srcRect b="89054" l="55" r="88811" t="-51"/>
          <a:stretch/>
        </p:blipFill>
        <p:spPr>
          <a:xfrm>
            <a:off x="3355041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56" name="Shape 1156"/>
          <p:cNvPicPr preferRelativeResize="0"/>
          <p:nvPr/>
        </p:nvPicPr>
        <p:blipFill rotWithShape="1">
          <a:blip r:embed="rId5">
            <a:alphaModFix/>
          </a:blip>
          <a:srcRect b="88701" l="11052" r="77814" t="301"/>
          <a:stretch/>
        </p:blipFill>
        <p:spPr>
          <a:xfrm>
            <a:off x="5033166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57" name="Shape 1157"/>
          <p:cNvPicPr preferRelativeResize="0"/>
          <p:nvPr/>
        </p:nvPicPr>
        <p:blipFill rotWithShape="1">
          <a:blip r:embed="rId5">
            <a:alphaModFix/>
          </a:blip>
          <a:srcRect b="44410" l="11216" r="77650" t="44593"/>
          <a:stretch/>
        </p:blipFill>
        <p:spPr>
          <a:xfrm>
            <a:off x="4194103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58" name="Shape 1158"/>
          <p:cNvPicPr preferRelativeResize="0"/>
          <p:nvPr/>
        </p:nvPicPr>
        <p:blipFill rotWithShape="1">
          <a:blip r:embed="rId5">
            <a:alphaModFix/>
          </a:blip>
          <a:srcRect b="25" l="22060" r="66806" t="88977"/>
          <a:stretch/>
        </p:blipFill>
        <p:spPr>
          <a:xfrm>
            <a:off x="5033167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59" name="Shape 1159"/>
          <p:cNvPicPr preferRelativeResize="0"/>
          <p:nvPr/>
        </p:nvPicPr>
        <p:blipFill rotWithShape="1">
          <a:blip r:embed="rId5">
            <a:alphaModFix/>
          </a:blip>
          <a:srcRect b="44715" l="55551" r="33314" t="44287"/>
          <a:stretch/>
        </p:blipFill>
        <p:spPr>
          <a:xfrm>
            <a:off x="2515980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60" name="Shape 1160"/>
          <p:cNvPicPr preferRelativeResize="0"/>
          <p:nvPr/>
        </p:nvPicPr>
        <p:blipFill rotWithShape="1">
          <a:blip r:embed="rId5">
            <a:alphaModFix/>
          </a:blip>
          <a:srcRect b="55372" l="89023" r="-156" t="33631"/>
          <a:stretch/>
        </p:blipFill>
        <p:spPr>
          <a:xfrm>
            <a:off x="3355042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61" name="Shape 1161"/>
          <p:cNvPicPr preferRelativeResize="0"/>
          <p:nvPr/>
        </p:nvPicPr>
        <p:blipFill rotWithShape="1">
          <a:blip r:embed="rId6">
            <a:alphaModFix/>
          </a:blip>
          <a:srcRect b="33037" l="22048" r="66680" t="55553"/>
          <a:stretch/>
        </p:blipFill>
        <p:spPr>
          <a:xfrm>
            <a:off x="2504221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62" name="Shape 1162"/>
          <p:cNvPicPr preferRelativeResize="0"/>
          <p:nvPr/>
        </p:nvPicPr>
        <p:blipFill rotWithShape="1">
          <a:blip r:embed="rId6">
            <a:alphaModFix/>
          </a:blip>
          <a:srcRect b="33037" l="33181" r="55546" t="55553"/>
          <a:stretch/>
        </p:blipFill>
        <p:spPr>
          <a:xfrm>
            <a:off x="3344812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63" name="Shape 1163"/>
          <p:cNvPicPr preferRelativeResize="0"/>
          <p:nvPr/>
        </p:nvPicPr>
        <p:blipFill rotWithShape="1">
          <a:blip r:embed="rId6">
            <a:alphaModFix/>
          </a:blip>
          <a:srcRect b="32884" l="44314" r="44413" t="55706"/>
          <a:stretch/>
        </p:blipFill>
        <p:spPr>
          <a:xfrm>
            <a:off x="4202039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64" name="Shape 1164"/>
          <p:cNvPicPr preferRelativeResize="0"/>
          <p:nvPr/>
        </p:nvPicPr>
        <p:blipFill rotWithShape="1">
          <a:blip r:embed="rId6">
            <a:alphaModFix/>
          </a:blip>
          <a:srcRect b="32884" l="66428" r="22299" t="55706"/>
          <a:stretch/>
        </p:blipFill>
        <p:spPr>
          <a:xfrm>
            <a:off x="5042630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65" name="Shape 1165"/>
          <p:cNvPicPr preferRelativeResize="0"/>
          <p:nvPr/>
        </p:nvPicPr>
        <p:blipFill rotWithShape="1">
          <a:blip r:embed="rId6">
            <a:alphaModFix/>
          </a:blip>
          <a:srcRect b="21752" l="11067" r="77661" t="66838"/>
          <a:stretch/>
        </p:blipFill>
        <p:spPr>
          <a:xfrm>
            <a:off x="2504221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66" name="Shape 1166"/>
          <p:cNvPicPr preferRelativeResize="0"/>
          <p:nvPr/>
        </p:nvPicPr>
        <p:blipFill rotWithShape="1">
          <a:blip r:embed="rId6">
            <a:alphaModFix/>
          </a:blip>
          <a:srcRect b="22058" l="21896" r="66832" t="66533"/>
          <a:stretch/>
        </p:blipFill>
        <p:spPr>
          <a:xfrm>
            <a:off x="3344812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67" name="Shape 1167"/>
          <p:cNvPicPr preferRelativeResize="0"/>
          <p:nvPr/>
        </p:nvPicPr>
        <p:blipFill rotWithShape="1">
          <a:blip r:embed="rId6">
            <a:alphaModFix/>
          </a:blip>
          <a:srcRect b="22363" l="44162" r="44566" t="66228"/>
          <a:stretch/>
        </p:blipFill>
        <p:spPr>
          <a:xfrm>
            <a:off x="4202039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68" name="Shape 1168"/>
          <p:cNvPicPr preferRelativeResize="0"/>
          <p:nvPr/>
        </p:nvPicPr>
        <p:blipFill rotWithShape="1">
          <a:blip r:embed="rId6">
            <a:alphaModFix/>
          </a:blip>
          <a:srcRect b="22056" l="55447" r="33280" t="66534"/>
          <a:stretch/>
        </p:blipFill>
        <p:spPr>
          <a:xfrm>
            <a:off x="5042630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169" name="Shape 1169"/>
          <p:cNvSpPr/>
          <p:nvPr/>
        </p:nvSpPr>
        <p:spPr>
          <a:xfrm>
            <a:off x="2337575" y="300532"/>
            <a:ext cx="3542743" cy="6443480"/>
          </a:xfrm>
          <a:prstGeom prst="rect">
            <a:avLst/>
          </a:prstGeom>
          <a:solidFill>
            <a:schemeClr val="dk1">
              <a:alpha val="85882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Shape 1170"/>
          <p:cNvSpPr/>
          <p:nvPr/>
        </p:nvSpPr>
        <p:spPr>
          <a:xfrm>
            <a:off x="2343465" y="2699113"/>
            <a:ext cx="3520799" cy="1024155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Shape 1171"/>
          <p:cNvSpPr/>
          <p:nvPr/>
        </p:nvSpPr>
        <p:spPr>
          <a:xfrm>
            <a:off x="2343465" y="3726166"/>
            <a:ext cx="3520799" cy="641577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25000">
                <a:srgbClr val="000000">
                  <a:alpha val="80000"/>
                </a:srgbClr>
              </a:gs>
              <a:gs pos="50000">
                <a:schemeClr val="dk1"/>
              </a:gs>
              <a:gs pos="75000">
                <a:srgbClr val="000000">
                  <a:alpha val="80000"/>
                </a:srgbClr>
              </a:gs>
              <a:gs pos="100000">
                <a:srgbClr val="000000">
                  <a:alpha val="40000"/>
                </a:srgbClr>
              </a:gs>
            </a:gsLst>
            <a:lin ang="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‘부상병 치료 I’ 업적 달성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Shape 1172"/>
          <p:cNvSpPr/>
          <p:nvPr/>
        </p:nvSpPr>
        <p:spPr>
          <a:xfrm>
            <a:off x="2343465" y="2416119"/>
            <a:ext cx="3520799" cy="277032"/>
          </a:xfrm>
          <a:prstGeom prst="rect">
            <a:avLst/>
          </a:prstGeom>
          <a:solidFill>
            <a:srgbClr val="3A3838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의무병 메달 I</a:t>
            </a:r>
          </a:p>
        </p:txBody>
      </p:sp>
      <p:pic>
        <p:nvPicPr>
          <p:cNvPr id="1173" name="Shape 1173"/>
          <p:cNvPicPr preferRelativeResize="0"/>
          <p:nvPr/>
        </p:nvPicPr>
        <p:blipFill rotWithShape="1">
          <a:blip r:embed="rId7">
            <a:alphaModFix/>
          </a:blip>
          <a:srcRect b="66686" l="44534" r="44332" t="22317"/>
          <a:stretch/>
        </p:blipFill>
        <p:spPr>
          <a:xfrm>
            <a:off x="3792042" y="2874117"/>
            <a:ext cx="686515" cy="678039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174" name="Shape 1174"/>
          <p:cNvSpPr/>
          <p:nvPr/>
        </p:nvSpPr>
        <p:spPr>
          <a:xfrm>
            <a:off x="3488932" y="4074189"/>
            <a:ext cx="1300356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+ 부상병 회복속도 +5%</a:t>
            </a:r>
          </a:p>
        </p:txBody>
      </p:sp>
      <p:sp>
        <p:nvSpPr>
          <p:cNvPr id="1175" name="Shape 1175"/>
          <p:cNvSpPr txBox="1"/>
          <p:nvPr/>
        </p:nvSpPr>
        <p:spPr>
          <a:xfrm>
            <a:off x="5913171" y="615845"/>
            <a:ext cx="6278830" cy="1049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비활성화 상태의 메달을 터치하면 나오는 팝업입니다.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비활성화 상태는 업적 퀘스트를 완료하지 못해 메달을 획득 못한 상태입니다.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메달로 설정하는 버튼이 존재하지 않으며, 메달 아이콘이 어두운 색으로 표시됩니다.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Shape 1180"/>
          <p:cNvSpPr txBox="1"/>
          <p:nvPr/>
        </p:nvSpPr>
        <p:spPr>
          <a:xfrm>
            <a:off x="178918" y="229106"/>
            <a:ext cx="1890261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(활성화 완료 팝업)</a:t>
            </a:r>
          </a:p>
        </p:txBody>
      </p:sp>
      <p:pic>
        <p:nvPicPr>
          <p:cNvPr id="1181" name="Shape 1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Shape 1182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3" name="Shape 1183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1184" name="Shape 1184"/>
            <p:cNvGrpSpPr/>
            <p:nvPr/>
          </p:nvGrpSpPr>
          <p:grpSpPr>
            <a:xfrm>
              <a:off x="3495717" y="5965156"/>
              <a:ext cx="2332306" cy="553825"/>
              <a:chOff x="3495717" y="5964319"/>
              <a:chExt cx="2332306" cy="553825"/>
            </a:xfrm>
          </p:grpSpPr>
          <p:sp>
            <p:nvSpPr>
              <p:cNvPr id="1185" name="Shape 1185"/>
              <p:cNvSpPr/>
              <p:nvPr/>
            </p:nvSpPr>
            <p:spPr>
              <a:xfrm>
                <a:off x="4778542" y="5998351"/>
                <a:ext cx="1049481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Shape 1186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1187" name="Shape 1187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1188" name="Shape 1188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Shape 1189"/>
              <p:cNvSpPr/>
              <p:nvPr/>
            </p:nvSpPr>
            <p:spPr>
              <a:xfrm>
                <a:off x="3655623" y="5964319"/>
                <a:ext cx="949297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1190" name="Shape 1190"/>
              <p:cNvSpPr/>
              <p:nvPr/>
            </p:nvSpPr>
            <p:spPr>
              <a:xfrm>
                <a:off x="3710471" y="6344575"/>
                <a:ext cx="798991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ko-KR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1191" name="Shape 119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92" name="Shape 1192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1193" name="Shape 1193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Shape 1194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195" name="Shape 1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9" y="301821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Shape 1196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Shape 1197"/>
          <p:cNvSpPr/>
          <p:nvPr/>
        </p:nvSpPr>
        <p:spPr>
          <a:xfrm>
            <a:off x="2343466" y="660247"/>
            <a:ext cx="3530293" cy="590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Shape 1198"/>
          <p:cNvSpPr/>
          <p:nvPr/>
        </p:nvSpPr>
        <p:spPr>
          <a:xfrm>
            <a:off x="2343466" y="300532"/>
            <a:ext cx="3544336" cy="286769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grpSp>
        <p:nvGrpSpPr>
          <p:cNvPr id="1199" name="Shape 1199"/>
          <p:cNvGrpSpPr/>
          <p:nvPr/>
        </p:nvGrpSpPr>
        <p:grpSpPr>
          <a:xfrm>
            <a:off x="2343466" y="6170196"/>
            <a:ext cx="3554824" cy="407987"/>
            <a:chOff x="2343466" y="6170196"/>
            <a:chExt cx="3554824" cy="407987"/>
          </a:xfrm>
        </p:grpSpPr>
        <p:sp>
          <p:nvSpPr>
            <p:cNvPr id="1200" name="Shape 1200"/>
            <p:cNvSpPr/>
            <p:nvPr/>
          </p:nvSpPr>
          <p:spPr>
            <a:xfrm>
              <a:off x="2343466" y="6170196"/>
              <a:ext cx="3554824" cy="407987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Shape 1201"/>
            <p:cNvSpPr/>
            <p:nvPr/>
          </p:nvSpPr>
          <p:spPr>
            <a:xfrm>
              <a:off x="2390307" y="6217542"/>
              <a:ext cx="375682" cy="32498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Shape 1202"/>
            <p:cNvSpPr/>
            <p:nvPr/>
          </p:nvSpPr>
          <p:spPr>
            <a:xfrm rot="10800000">
              <a:off x="2448853" y="6284003"/>
              <a:ext cx="211973" cy="18916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Shape 1203"/>
            <p:cNvSpPr/>
            <p:nvPr/>
          </p:nvSpPr>
          <p:spPr>
            <a:xfrm>
              <a:off x="5486166" y="6220450"/>
              <a:ext cx="340641" cy="306654"/>
            </a:xfrm>
            <a:prstGeom prst="roundRect">
              <a:avLst>
                <a:gd fmla="val 9303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</a:p>
          </p:txBody>
        </p:sp>
      </p:grpSp>
      <p:sp>
        <p:nvSpPr>
          <p:cNvPr id="1204" name="Shape 1204"/>
          <p:cNvSpPr/>
          <p:nvPr/>
        </p:nvSpPr>
        <p:spPr>
          <a:xfrm>
            <a:off x="2335983" y="598056"/>
            <a:ext cx="3546012" cy="56592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Shape 1205"/>
          <p:cNvSpPr/>
          <p:nvPr/>
        </p:nvSpPr>
        <p:spPr>
          <a:xfrm>
            <a:off x="2552351" y="704550"/>
            <a:ext cx="1442540" cy="315544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</a:t>
            </a:r>
          </a:p>
        </p:txBody>
      </p:sp>
      <p:sp>
        <p:nvSpPr>
          <p:cNvPr id="1206" name="Shape 1206"/>
          <p:cNvSpPr/>
          <p:nvPr/>
        </p:nvSpPr>
        <p:spPr>
          <a:xfrm>
            <a:off x="2837841" y="6217542"/>
            <a:ext cx="2588342" cy="30843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레벨5의 업적을 완료하면, 해당 업적 메달을 획득할 수 있습니다.</a:t>
            </a:r>
          </a:p>
        </p:txBody>
      </p:sp>
      <p:sp>
        <p:nvSpPr>
          <p:cNvPr id="1207" name="Shape 1207"/>
          <p:cNvSpPr/>
          <p:nvPr/>
        </p:nvSpPr>
        <p:spPr>
          <a:xfrm>
            <a:off x="2313489" y="6562047"/>
            <a:ext cx="3634230" cy="2780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Shape 1208"/>
          <p:cNvSpPr/>
          <p:nvPr/>
        </p:nvSpPr>
        <p:spPr>
          <a:xfrm>
            <a:off x="4232760" y="717197"/>
            <a:ext cx="1442540" cy="31554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</p:txBody>
      </p:sp>
      <p:pic>
        <p:nvPicPr>
          <p:cNvPr id="1209" name="Shape 1209"/>
          <p:cNvPicPr preferRelativeResize="0"/>
          <p:nvPr/>
        </p:nvPicPr>
        <p:blipFill rotWithShape="1">
          <a:blip r:embed="rId5">
            <a:alphaModFix/>
          </a:blip>
          <a:srcRect b="10926" l="55" r="88811" t="78076"/>
          <a:stretch/>
        </p:blipFill>
        <p:spPr>
          <a:xfrm>
            <a:off x="4194103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10" name="Shape 1210"/>
          <p:cNvPicPr preferRelativeResize="0"/>
          <p:nvPr/>
        </p:nvPicPr>
        <p:blipFill rotWithShape="1">
          <a:blip r:embed="rId5">
            <a:alphaModFix/>
          </a:blip>
          <a:srcRect b="11339" l="11052" r="77814" t="77663"/>
          <a:stretch/>
        </p:blipFill>
        <p:spPr>
          <a:xfrm>
            <a:off x="5033167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11" name="Shape 1211"/>
          <p:cNvPicPr preferRelativeResize="0"/>
          <p:nvPr/>
        </p:nvPicPr>
        <p:blipFill rotWithShape="1">
          <a:blip r:embed="rId5">
            <a:alphaModFix/>
          </a:blip>
          <a:srcRect b="23005" l="55551" r="33314" t="65997"/>
          <a:stretch/>
        </p:blipFill>
        <p:spPr>
          <a:xfrm>
            <a:off x="2515980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12" name="Shape 1212"/>
          <p:cNvPicPr preferRelativeResize="0"/>
          <p:nvPr/>
        </p:nvPicPr>
        <p:blipFill rotWithShape="1">
          <a:blip r:embed="rId5">
            <a:alphaModFix/>
          </a:blip>
          <a:srcRect b="22500" l="77710" r="11155" t="66503"/>
          <a:stretch/>
        </p:blipFill>
        <p:spPr>
          <a:xfrm>
            <a:off x="3355042" y="1276003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13" name="Shape 1213"/>
          <p:cNvPicPr preferRelativeResize="0"/>
          <p:nvPr/>
        </p:nvPicPr>
        <p:blipFill rotWithShape="1">
          <a:blip r:embed="rId5">
            <a:alphaModFix/>
          </a:blip>
          <a:srcRect b="72" l="55551" r="33314" t="88930"/>
          <a:stretch/>
        </p:blipFill>
        <p:spPr>
          <a:xfrm>
            <a:off x="4194103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14" name="Shape 1214"/>
          <p:cNvPicPr preferRelativeResize="0"/>
          <p:nvPr/>
        </p:nvPicPr>
        <p:blipFill rotWithShape="1">
          <a:blip r:embed="rId5">
            <a:alphaModFix/>
          </a:blip>
          <a:srcRect b="178" l="88870" r="-4" t="88825"/>
          <a:stretch/>
        </p:blipFill>
        <p:spPr>
          <a:xfrm>
            <a:off x="5033167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15" name="Shape 1215"/>
          <p:cNvPicPr preferRelativeResize="0"/>
          <p:nvPr/>
        </p:nvPicPr>
        <p:blipFill rotWithShape="1">
          <a:blip r:embed="rId5">
            <a:alphaModFix/>
          </a:blip>
          <a:srcRect b="-387" l="33384" r="55482" t="89390"/>
          <a:stretch/>
        </p:blipFill>
        <p:spPr>
          <a:xfrm>
            <a:off x="2515980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16" name="Shape 1216"/>
          <p:cNvPicPr preferRelativeResize="0"/>
          <p:nvPr/>
        </p:nvPicPr>
        <p:blipFill rotWithShape="1">
          <a:blip r:embed="rId5">
            <a:alphaModFix/>
          </a:blip>
          <a:srcRect b="25" l="44381" r="44484" t="88977"/>
          <a:stretch/>
        </p:blipFill>
        <p:spPr>
          <a:xfrm>
            <a:off x="3355042" y="2101356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17" name="Shape 1217"/>
          <p:cNvPicPr preferRelativeResize="0"/>
          <p:nvPr/>
        </p:nvPicPr>
        <p:blipFill rotWithShape="1">
          <a:blip r:embed="rId5">
            <a:alphaModFix/>
          </a:blip>
          <a:srcRect b="88902" l="44392" r="44473" t="101"/>
          <a:stretch/>
        </p:blipFill>
        <p:spPr>
          <a:xfrm>
            <a:off x="4194103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18" name="Shape 1218"/>
          <p:cNvPicPr preferRelativeResize="0"/>
          <p:nvPr/>
        </p:nvPicPr>
        <p:blipFill rotWithShape="1">
          <a:blip r:embed="rId5">
            <a:alphaModFix/>
          </a:blip>
          <a:srcRect b="66686" l="44534" r="44332" t="22317"/>
          <a:stretch/>
        </p:blipFill>
        <p:spPr>
          <a:xfrm>
            <a:off x="2515978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19" name="Shape 1219"/>
          <p:cNvPicPr preferRelativeResize="0"/>
          <p:nvPr/>
        </p:nvPicPr>
        <p:blipFill rotWithShape="1">
          <a:blip r:embed="rId5">
            <a:alphaModFix/>
          </a:blip>
          <a:srcRect b="89054" l="55" r="88811" t="-51"/>
          <a:stretch/>
        </p:blipFill>
        <p:spPr>
          <a:xfrm>
            <a:off x="3355041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20" name="Shape 1220"/>
          <p:cNvPicPr preferRelativeResize="0"/>
          <p:nvPr/>
        </p:nvPicPr>
        <p:blipFill rotWithShape="1">
          <a:blip r:embed="rId5">
            <a:alphaModFix/>
          </a:blip>
          <a:srcRect b="88701" l="11052" r="77814" t="301"/>
          <a:stretch/>
        </p:blipFill>
        <p:spPr>
          <a:xfrm>
            <a:off x="5033166" y="2929177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21" name="Shape 1221"/>
          <p:cNvPicPr preferRelativeResize="0"/>
          <p:nvPr/>
        </p:nvPicPr>
        <p:blipFill rotWithShape="1">
          <a:blip r:embed="rId5">
            <a:alphaModFix/>
          </a:blip>
          <a:srcRect b="44410" l="11216" r="77650" t="44593"/>
          <a:stretch/>
        </p:blipFill>
        <p:spPr>
          <a:xfrm>
            <a:off x="4194103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22" name="Shape 1222"/>
          <p:cNvPicPr preferRelativeResize="0"/>
          <p:nvPr/>
        </p:nvPicPr>
        <p:blipFill rotWithShape="1">
          <a:blip r:embed="rId5">
            <a:alphaModFix/>
          </a:blip>
          <a:srcRect b="25" l="22060" r="66806" t="88977"/>
          <a:stretch/>
        </p:blipFill>
        <p:spPr>
          <a:xfrm>
            <a:off x="5033167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23" name="Shape 1223"/>
          <p:cNvPicPr preferRelativeResize="0"/>
          <p:nvPr/>
        </p:nvPicPr>
        <p:blipFill rotWithShape="1">
          <a:blip r:embed="rId5">
            <a:alphaModFix/>
          </a:blip>
          <a:srcRect b="44715" l="55551" r="33314" t="44287"/>
          <a:stretch/>
        </p:blipFill>
        <p:spPr>
          <a:xfrm>
            <a:off x="2515980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24" name="Shape 1224"/>
          <p:cNvPicPr preferRelativeResize="0"/>
          <p:nvPr/>
        </p:nvPicPr>
        <p:blipFill rotWithShape="1">
          <a:blip r:embed="rId5">
            <a:alphaModFix/>
          </a:blip>
          <a:srcRect b="55372" l="89023" r="-156" t="33631"/>
          <a:stretch/>
        </p:blipFill>
        <p:spPr>
          <a:xfrm>
            <a:off x="3355042" y="3754530"/>
            <a:ext cx="686515" cy="67803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25" name="Shape 1225"/>
          <p:cNvPicPr preferRelativeResize="0"/>
          <p:nvPr/>
        </p:nvPicPr>
        <p:blipFill rotWithShape="1">
          <a:blip r:embed="rId6">
            <a:alphaModFix/>
          </a:blip>
          <a:srcRect b="33037" l="22048" r="66680" t="55553"/>
          <a:stretch/>
        </p:blipFill>
        <p:spPr>
          <a:xfrm>
            <a:off x="2504221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26" name="Shape 1226"/>
          <p:cNvPicPr preferRelativeResize="0"/>
          <p:nvPr/>
        </p:nvPicPr>
        <p:blipFill rotWithShape="1">
          <a:blip r:embed="rId6">
            <a:alphaModFix/>
          </a:blip>
          <a:srcRect b="33037" l="33181" r="55546" t="55553"/>
          <a:stretch/>
        </p:blipFill>
        <p:spPr>
          <a:xfrm>
            <a:off x="3344812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27" name="Shape 1227"/>
          <p:cNvPicPr preferRelativeResize="0"/>
          <p:nvPr/>
        </p:nvPicPr>
        <p:blipFill rotWithShape="1">
          <a:blip r:embed="rId6">
            <a:alphaModFix/>
          </a:blip>
          <a:srcRect b="32884" l="44314" r="44413" t="55706"/>
          <a:stretch/>
        </p:blipFill>
        <p:spPr>
          <a:xfrm>
            <a:off x="4202039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28" name="Shape 1228"/>
          <p:cNvPicPr preferRelativeResize="0"/>
          <p:nvPr/>
        </p:nvPicPr>
        <p:blipFill rotWithShape="1">
          <a:blip r:embed="rId6">
            <a:alphaModFix/>
          </a:blip>
          <a:srcRect b="32884" l="66428" r="22299" t="55706"/>
          <a:stretch/>
        </p:blipFill>
        <p:spPr>
          <a:xfrm>
            <a:off x="5042630" y="4563487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29" name="Shape 1229"/>
          <p:cNvPicPr preferRelativeResize="0"/>
          <p:nvPr/>
        </p:nvPicPr>
        <p:blipFill rotWithShape="1">
          <a:blip r:embed="rId6">
            <a:alphaModFix/>
          </a:blip>
          <a:srcRect b="21752" l="11067" r="77661" t="66838"/>
          <a:stretch/>
        </p:blipFill>
        <p:spPr>
          <a:xfrm>
            <a:off x="2504221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30" name="Shape 1230"/>
          <p:cNvPicPr preferRelativeResize="0"/>
          <p:nvPr/>
        </p:nvPicPr>
        <p:blipFill rotWithShape="1">
          <a:blip r:embed="rId6">
            <a:alphaModFix/>
          </a:blip>
          <a:srcRect b="22058" l="21896" r="66832" t="66533"/>
          <a:stretch/>
        </p:blipFill>
        <p:spPr>
          <a:xfrm>
            <a:off x="3344812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31" name="Shape 1231"/>
          <p:cNvPicPr preferRelativeResize="0"/>
          <p:nvPr/>
        </p:nvPicPr>
        <p:blipFill rotWithShape="1">
          <a:blip r:embed="rId6">
            <a:alphaModFix/>
          </a:blip>
          <a:srcRect b="22363" l="44162" r="44566" t="66228"/>
          <a:stretch/>
        </p:blipFill>
        <p:spPr>
          <a:xfrm>
            <a:off x="4202039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32" name="Shape 1232"/>
          <p:cNvPicPr preferRelativeResize="0"/>
          <p:nvPr/>
        </p:nvPicPr>
        <p:blipFill rotWithShape="1">
          <a:blip r:embed="rId6">
            <a:alphaModFix/>
          </a:blip>
          <a:srcRect b="22056" l="55447" r="33280" t="66534"/>
          <a:stretch/>
        </p:blipFill>
        <p:spPr>
          <a:xfrm>
            <a:off x="5042630" y="5394292"/>
            <a:ext cx="696743" cy="7052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33" name="Shape 1233"/>
          <p:cNvSpPr/>
          <p:nvPr/>
        </p:nvSpPr>
        <p:spPr>
          <a:xfrm>
            <a:off x="2337575" y="300532"/>
            <a:ext cx="3542743" cy="6443480"/>
          </a:xfrm>
          <a:prstGeom prst="rect">
            <a:avLst/>
          </a:prstGeom>
          <a:solidFill>
            <a:schemeClr val="dk1">
              <a:alpha val="85882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Shape 1234"/>
          <p:cNvSpPr/>
          <p:nvPr/>
        </p:nvSpPr>
        <p:spPr>
          <a:xfrm>
            <a:off x="2428065" y="2599358"/>
            <a:ext cx="3351600" cy="1136305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Shape 1235"/>
          <p:cNvSpPr txBox="1"/>
          <p:nvPr/>
        </p:nvSpPr>
        <p:spPr>
          <a:xfrm>
            <a:off x="2606865" y="2706640"/>
            <a:ext cx="296101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OOO 메달이 장착 되었습니다!</a:t>
            </a:r>
          </a:p>
        </p:txBody>
      </p:sp>
      <p:cxnSp>
        <p:nvCxnSpPr>
          <p:cNvPr id="1236" name="Shape 1236"/>
          <p:cNvCxnSpPr/>
          <p:nvPr/>
        </p:nvCxnSpPr>
        <p:spPr>
          <a:xfrm>
            <a:off x="2837841" y="2987715"/>
            <a:ext cx="249465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37" name="Shape 1237"/>
          <p:cNvSpPr txBox="1"/>
          <p:nvPr/>
        </p:nvSpPr>
        <p:spPr>
          <a:xfrm>
            <a:off x="2615850" y="3096342"/>
            <a:ext cx="296101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채집 +5 %</a:t>
            </a:r>
          </a:p>
        </p:txBody>
      </p:sp>
      <p:sp>
        <p:nvSpPr>
          <p:cNvPr id="1238" name="Shape 1238"/>
          <p:cNvSpPr txBox="1"/>
          <p:nvPr/>
        </p:nvSpPr>
        <p:spPr>
          <a:xfrm>
            <a:off x="2632847" y="3368991"/>
            <a:ext cx="296101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보병 공격력 증가 +3 %</a:t>
            </a:r>
          </a:p>
        </p:txBody>
      </p:sp>
      <p:sp>
        <p:nvSpPr>
          <p:cNvPr id="1239" name="Shape 1239"/>
          <p:cNvSpPr/>
          <p:nvPr/>
        </p:nvSpPr>
        <p:spPr>
          <a:xfrm>
            <a:off x="6186739" y="2537694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활성화된 메달 이름 출력</a:t>
            </a:r>
          </a:p>
        </p:txBody>
      </p:sp>
      <p:cxnSp>
        <p:nvCxnSpPr>
          <p:cNvPr id="1240" name="Shape 1240"/>
          <p:cNvCxnSpPr>
            <a:stCxn id="1239" idx="1"/>
          </p:cNvCxnSpPr>
          <p:nvPr/>
        </p:nvCxnSpPr>
        <p:spPr>
          <a:xfrm rot="10800000">
            <a:off x="5675239" y="2820658"/>
            <a:ext cx="51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41" name="Shape 1241"/>
          <p:cNvSpPr/>
          <p:nvPr/>
        </p:nvSpPr>
        <p:spPr>
          <a:xfrm>
            <a:off x="6186739" y="3236788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활성화된 메달의 효과 출력</a:t>
            </a:r>
          </a:p>
        </p:txBody>
      </p:sp>
      <p:cxnSp>
        <p:nvCxnSpPr>
          <p:cNvPr id="1242" name="Shape 1242"/>
          <p:cNvCxnSpPr>
            <a:stCxn id="1241" idx="1"/>
          </p:cNvCxnSpPr>
          <p:nvPr/>
        </p:nvCxnSpPr>
        <p:spPr>
          <a:xfrm rot="10800000">
            <a:off x="5675239" y="3519752"/>
            <a:ext cx="51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Shape 1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3093" y="298764"/>
            <a:ext cx="3278728" cy="578969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Shape 1248"/>
          <p:cNvSpPr txBox="1"/>
          <p:nvPr/>
        </p:nvSpPr>
        <p:spPr>
          <a:xfrm>
            <a:off x="178918" y="229106"/>
            <a:ext cx="1404551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(터치 popup)</a:t>
            </a:r>
          </a:p>
        </p:txBody>
      </p:sp>
      <p:sp>
        <p:nvSpPr>
          <p:cNvPr id="1249" name="Shape 1249"/>
          <p:cNvSpPr/>
          <p:nvPr/>
        </p:nvSpPr>
        <p:spPr>
          <a:xfrm>
            <a:off x="109131" y="1327645"/>
            <a:ext cx="2130455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업적 달성 시, 티커로 표시</a:t>
            </a:r>
          </a:p>
        </p:txBody>
      </p:sp>
      <p:pic>
        <p:nvPicPr>
          <p:cNvPr id="1250" name="Shape 12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8632" y="298764"/>
            <a:ext cx="3275418" cy="57896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1" name="Shape 1251"/>
          <p:cNvCxnSpPr>
            <a:stCxn id="1249" idx="3"/>
          </p:cNvCxnSpPr>
          <p:nvPr/>
        </p:nvCxnSpPr>
        <p:spPr>
          <a:xfrm flipH="1" rot="10800000">
            <a:off x="2239587" y="632609"/>
            <a:ext cx="2214600" cy="978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52" name="Shape 1252"/>
          <p:cNvSpPr/>
          <p:nvPr/>
        </p:nvSpPr>
        <p:spPr>
          <a:xfrm>
            <a:off x="4799512" y="632512"/>
            <a:ext cx="111019" cy="111019"/>
          </a:xfrm>
          <a:prstGeom prst="ellipse">
            <a:avLst/>
          </a:prstGeom>
          <a:solidFill>
            <a:srgbClr val="002060"/>
          </a:solidFill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</a:p>
        </p:txBody>
      </p:sp>
      <p:sp>
        <p:nvSpPr>
          <p:cNvPr id="1253" name="Shape 1253"/>
          <p:cNvSpPr/>
          <p:nvPr/>
        </p:nvSpPr>
        <p:spPr>
          <a:xfrm>
            <a:off x="8186410" y="5516150"/>
            <a:ext cx="163839" cy="163839"/>
          </a:xfrm>
          <a:prstGeom prst="ellipse">
            <a:avLst/>
          </a:prstGeom>
          <a:solidFill>
            <a:srgbClr val="002060"/>
          </a:solidFill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</a:p>
        </p:txBody>
      </p:sp>
      <p:cxnSp>
        <p:nvCxnSpPr>
          <p:cNvPr id="1254" name="Shape 1254"/>
          <p:cNvCxnSpPr>
            <a:stCxn id="1249" idx="3"/>
          </p:cNvCxnSpPr>
          <p:nvPr/>
        </p:nvCxnSpPr>
        <p:spPr>
          <a:xfrm>
            <a:off x="2239587" y="1610609"/>
            <a:ext cx="5742300" cy="4069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 txBox="1"/>
          <p:nvPr/>
        </p:nvSpPr>
        <p:spPr>
          <a:xfrm>
            <a:off x="178918" y="229106"/>
            <a:ext cx="363259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 표시 ( 스트링 참조 )</a:t>
            </a:r>
          </a:p>
        </p:txBody>
      </p:sp>
      <p:pic>
        <p:nvPicPr>
          <p:cNvPr id="1260" name="Shape 1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918" y="685800"/>
            <a:ext cx="3236767" cy="5755847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Shape 1261"/>
          <p:cNvSpPr txBox="1"/>
          <p:nvPr/>
        </p:nvSpPr>
        <p:spPr>
          <a:xfrm>
            <a:off x="3524323" y="685800"/>
            <a:ext cx="7321728" cy="42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 상세정보 화면입니다. ( String_Achivement 참조 )</a:t>
            </a:r>
          </a:p>
        </p:txBody>
      </p:sp>
      <p:sp>
        <p:nvSpPr>
          <p:cNvPr id="1262" name="Shape 1262"/>
          <p:cNvSpPr txBox="1"/>
          <p:nvPr/>
        </p:nvSpPr>
        <p:spPr>
          <a:xfrm>
            <a:off x="3524323" y="4675480"/>
            <a:ext cx="3709389" cy="42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영주가 현재 장착 중인 메달을 표시합니다.</a:t>
            </a:r>
          </a:p>
        </p:txBody>
      </p:sp>
      <p:cxnSp>
        <p:nvCxnSpPr>
          <p:cNvPr id="1263" name="Shape 1263"/>
          <p:cNvCxnSpPr>
            <a:stCxn id="1262" idx="1"/>
          </p:cNvCxnSpPr>
          <p:nvPr/>
        </p:nvCxnSpPr>
        <p:spPr>
          <a:xfrm rot="10800000">
            <a:off x="597523" y="2918368"/>
            <a:ext cx="2926800" cy="1971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64" name="Shape 1264"/>
          <p:cNvSpPr txBox="1"/>
          <p:nvPr/>
        </p:nvSpPr>
        <p:spPr>
          <a:xfrm>
            <a:off x="3524321" y="1933283"/>
            <a:ext cx="2478125" cy="771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 화면으로 이동합니다.</a:t>
            </a:r>
            <a:b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 : 1번</a:t>
            </a:r>
          </a:p>
        </p:txBody>
      </p:sp>
      <p:cxnSp>
        <p:nvCxnSpPr>
          <p:cNvPr id="1265" name="Shape 1265"/>
          <p:cNvCxnSpPr>
            <a:stCxn id="1264" idx="1"/>
          </p:cNvCxnSpPr>
          <p:nvPr/>
        </p:nvCxnSpPr>
        <p:spPr>
          <a:xfrm flipH="1">
            <a:off x="2987621" y="2318812"/>
            <a:ext cx="536700" cy="216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66" name="Shape 1266"/>
          <p:cNvSpPr txBox="1"/>
          <p:nvPr/>
        </p:nvSpPr>
        <p:spPr>
          <a:xfrm>
            <a:off x="3524321" y="3526194"/>
            <a:ext cx="3799928" cy="8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장착한 메달의 이름과 효과가 표시됩니다. </a:t>
            </a:r>
            <a:b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이름 : 2번 ~ 88번</a:t>
            </a:r>
            <a:b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효과 : 89번 ~ 98번 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7" name="Shape 1267"/>
          <p:cNvCxnSpPr>
            <a:stCxn id="1266" idx="1"/>
          </p:cNvCxnSpPr>
          <p:nvPr/>
        </p:nvCxnSpPr>
        <p:spPr>
          <a:xfrm rot="10800000">
            <a:off x="1837721" y="2851844"/>
            <a:ext cx="1686600" cy="1119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188428" y="146684"/>
            <a:ext cx="4885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용어 정의</a:t>
            </a:r>
          </a:p>
        </p:txBody>
      </p:sp>
      <p:graphicFrame>
        <p:nvGraphicFramePr>
          <p:cNvPr id="100" name="Shape 100"/>
          <p:cNvGraphicFramePr/>
          <p:nvPr/>
        </p:nvGraphicFramePr>
        <p:xfrm>
          <a:off x="689452" y="7683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{8A21203B-6FAE-4D2F-923A-58907C8BC300}</a:tableStyleId>
              </a:tblPr>
              <a:tblGrid>
                <a:gridCol w="1584725"/>
                <a:gridCol w="7574675"/>
              </a:tblGrid>
              <a:tr h="407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단 어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정의 내용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</a:tr>
              <a:tr h="480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업적 카테고리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업적은 여러가지의 카테고리로 나누어져 있으며, 각 업적 카테고리는 단계별로 퀘스트가 존재합니다.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80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단계별 퀘스트 완료보상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카테고리 별로 존재하는 단계별 퀘스트를 완료했을 때 받을 수 있는 보상을 말합니다.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각 업적 카테고리에는 단계별로 퀘스트가 존재하며, 단계별 퀘스트를 완료할 때마다 정해진 보상을 획득합니다.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80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메달의 획득과 활성화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메달은 단계별 퀘스트 완료 보상을 획득이 가능하며, 유저는 획득한 메달에 한해서 메달을 활성화 시킬 수 있습니다.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80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메달의 활성화 효과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메달을 활성화하게 되면, 메달이 가지고 있는 버프 효과가 적용되며 </a:t>
                      </a:r>
                      <a:b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</a:b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</a:rPr>
                        <a:t>활성화 중인 메달을 다른 영주가 확인할 수도 있습니다. 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641825" y="550418"/>
            <a:ext cx="11550174" cy="5977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퀘스트의 정의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퀘스트는 누적 자원 채집, 누적 병사 치료 등의 업적 카테고리로 나뉘어져 있는 단계별 퀘스트입니다.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업적 카테고리마다 단계별 퀘스트가 구성되어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단계별 퀘스트를 완료하면 유저 액션을 통해 보상을 획득할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보상을 획득하게 되면 다음 단계의 퀘스트가 자동으로 진행됩니다.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하나의 업적 카테고리에 구성되어 있는 단계별 퀘스트를 모두 완료하게 되면 해당 업적 카테고리는 완료 상태가 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메달의 정의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메달은 여러 종류가 존재하며, 각 업적 카테고리마다 한 종류의 메달을 가지고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메달은 종류별로 서로 다른 버프 효과를 가지고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메달은 등급별로 나뉘어져 있으며 높은 등급의 메달일수록 더 좋은 버프 효과를 가지고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업적 카테고리의 첫 번째 단계의 퀘스트를 완료하면 해당 업적 카테고리가 가지고 있는 가장 낮은 등급의 메달을 획득하게 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높은 단계의 퀘스트를 완료하면 더 좋은 등급의 메달을 획득하게 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획득한 메달에 한해서 유저 액션을 통해 메달을 활성화 시킬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활성화된 메달은 메달UI 및 영주 정보에서 확인이 가능하며, 다른 유저가 자신이 활성화시킨 메달의 정보를 영주 상세정보 화면에서 확인할 수도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활성화된 메달의 버프 효과만 적용됩니다. 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동시에 하나의 메달만 활성화 상태로 유지할 수 있습니다.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1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641825" y="550418"/>
            <a:ext cx="11550174" cy="6307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퀘스트 진행 방법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UI 에서 진행 중인 각 업적 카테고리의 단계별 퀘스트에 대한 진행도와 완료 보상을 확인할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단계별 퀘스트는 달성 조건을 만족하기 전까지 보상 획득이 불가능한 상태로 대기합니다.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달성 조건을 만족하면 해당 퀘스트는 보상 수령이 가능한 상태로 바뀝니다.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보상 수령이 가능한 상태의 퀘스트는 유저 액션을 통해 보상을 수령할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보상을 수령하게 되면 자동으로 다음 단계의 퀘스트가 진행됩니다.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보상을 수령하지 않으면 다음 단계가 진행되지 않습니다.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보상을 수령했을 때, 마지막 단계의 퀘스트였다면 해당 업적 카테고리는 완료 상태가 됩니다.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 상태의 업적 카테고리는 UI에서 표시되지 않습니다.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퀘스트 보상 종류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업적 카테고리에 구성되어 있는 단계별 퀘스트마다 보상품이 존재합니다.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퀘스트의 보상품은 아래와 같이 구분되어 있습니다.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즉시 적용 보상 : 크라운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즉시 사용 보상 : 메달 획득 아이템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적용 보상의 경우 바로 유저의 재화에 추가됩니다.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사용 보상의 경우 획득했을 때 바로 사용되어 메달을 획득하게 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2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641825" y="550418"/>
            <a:ext cx="10753005" cy="6307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 획득과 활성화 방법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UI 에서 탭 버튼을 통해 메달 UI 에서 메달의 획득 여부와 활성화 상태를 확인할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획득하지 않은 메달은 미획득 상태로 대기합니다.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메달은 각 업적 카테고리의 첫번째 단계 퀘스트를 완료하여 보상을 수령하면 해당 업적 카테고리가 가지고 있는 메달이 획득 상태로 바뀝니다.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두번째 단계 퀘스트부터 완료 보상으로 기존 메달보다 높은 등급의 메달을 획득하게 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기존 메달보다 높은 등급의 메달을 획득한 경우, 기존 등급의 메달은 UI 에서 사라지고 높은 등급의 메달만 UI에 표시됩니다.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 상태인 메달은 유저 액션을 통해 활성화시킬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활성화된 메달의 버프 효과만 받을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동시에 하나의 메달만 활성화가 가능합니다.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기존 활성화 중인 메달과 다른 메달을 활성화 할 경우, 기존 활성화 중인 메달은 획득 상태로 돌아갑니다.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같은 종류의 메달에 한해서, 활성화 중인 메달보다 높은 등급의 메달을 획득한 경우.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자동으로 높은 등급의 메달이 활성화 상태가 됩니다. 기존 활성화 중이었던 낮은 등급의 메달은 UI에 표시되지 않습니다.</a:t>
            </a:r>
            <a:b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Ex) 2성 파괴자 메달이 활성화 상태인 경우, 3성 파괴자 메달을 획득하게 되면 3성 파괴자 메달이 자동으로 활성화 상태가 됩니다.</a:t>
            </a:r>
            <a:br>
              <a:rPr b="1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기존 2성 파괴자 메달은 UI에 표시되지 않으며 활성화 상태가 적용되지 않습니다.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활성화 중인 메달은 영주 정보에서 확인할 수 있으며 다른 영주가 “영주 정보 보기“를 통해 확인할 수도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사양서</a:t>
            </a:r>
          </a:p>
        </p:txBody>
      </p:sp>
      <p:graphicFrame>
        <p:nvGraphicFramePr>
          <p:cNvPr id="124" name="Shape 124"/>
          <p:cNvGraphicFramePr/>
          <p:nvPr/>
        </p:nvGraphicFramePr>
        <p:xfrm>
          <a:off x="965108" y="9982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{8A21203B-6FAE-4D2F-923A-58907C8BC300}</a:tableStyleId>
              </a:tblPr>
              <a:tblGrid>
                <a:gridCol w="1724975"/>
                <a:gridCol w="986225"/>
                <a:gridCol w="986225"/>
              </a:tblGrid>
              <a:tr h="196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    분</a:t>
                      </a:r>
                    </a:p>
                  </a:txBody>
                  <a:tcPr marT="6350" marB="0" marR="6350" marL="63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테이블</a:t>
                      </a:r>
                    </a:p>
                  </a:txBody>
                  <a:tcPr marT="6350" marB="0" marR="6350" marL="63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U.I 노출</a:t>
                      </a:r>
                    </a:p>
                  </a:txBody>
                  <a:tcPr marT="6350" marB="0" marR="6350" marL="63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CC2E5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업적 리스트</a:t>
                      </a:r>
                    </a:p>
                  </a:txBody>
                  <a:tcPr marT="6350" marB="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업적 목표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단계별 퀘스트 진행 상황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단계별 퀘스트 보상 수령 여부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업적 카테고리 완료 여부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업적 보상품 목록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업적 ‘New’ 티커 체크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메달 리스트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메달 획득 상태 여부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메달 효과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메달 활성 여부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  <a:tr h="19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메달 ‘New’ 티커 체크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5" name="Shape 125"/>
          <p:cNvSpPr txBox="1"/>
          <p:nvPr/>
        </p:nvSpPr>
        <p:spPr>
          <a:xfrm>
            <a:off x="641825" y="550420"/>
            <a:ext cx="4491489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테이블 참고 목록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4789282" y="998292"/>
            <a:ext cx="7402717" cy="215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업적의 종류와 달성 조건, 보상에 대한 정보는 </a:t>
            </a:r>
            <a:r>
              <a:rPr b="1" i="0" lang="ko-KR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Quest DATA의 Quest Achievement</a:t>
            </a: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를 참고합니다.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1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메달의 종류와, 효과에 관한 정보는 데이터 테이블에 명시된 정보를 참고합니다.</a:t>
            </a:r>
          </a:p>
        </p:txBody>
      </p:sp>
      <p:graphicFrame>
        <p:nvGraphicFramePr>
          <p:cNvPr id="127" name="Shape 127"/>
          <p:cNvGraphicFramePr/>
          <p:nvPr/>
        </p:nvGraphicFramePr>
        <p:xfrm>
          <a:off x="957562" y="47016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{98234D5E-11A8-4DC0-9081-4F12177B4A8C}</a:tableStyleId>
              </a:tblPr>
              <a:tblGrid>
                <a:gridCol w="1828800"/>
                <a:gridCol w="1130300"/>
                <a:gridCol w="1358900"/>
                <a:gridCol w="1473200"/>
                <a:gridCol w="1371600"/>
                <a:gridCol w="1866900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MedalList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MedalRank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MedalBuffAttack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MedalBuffDefense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MedalBuffFarming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MedalPurpose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</a:tr>
              <a:tr h="152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메달 목록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메달 등급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메달효과1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메달효과2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메달효과3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획득 조건</a:t>
                      </a:r>
                    </a:p>
                  </a:txBody>
                  <a:tcPr marT="9525" marB="0" marR="9525" marL="9525" anchor="ctr">
                    <a:solidFill>
                      <a:srgbClr val="9DC3E6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MT_Attack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1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3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업적 퀘스트 보상 아이템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MT_Attack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2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5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800" u="none" cap="none" strike="noStrike"/>
                        <a:t>업적 퀘스트 보상 아이템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MT_Attack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3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7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업적 퀘스트 보상 아이템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MT_AllianceContribution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1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2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업적 퀘스트 보상 아이템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MT_AllianceContribution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2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3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업적 퀘스트 보상 아이템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MT_AllianceContribution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3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50" u="none" cap="none" strike="noStrike"/>
                        <a:t>5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업적 퀘스트 보상 아이템</a:t>
                      </a: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  <p:sp>
        <p:nvSpPr>
          <p:cNvPr id="128" name="Shape 128"/>
          <p:cNvSpPr txBox="1"/>
          <p:nvPr/>
        </p:nvSpPr>
        <p:spPr>
          <a:xfrm>
            <a:off x="641825" y="4225564"/>
            <a:ext cx="4491489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메달 데이터 테이블 예시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 화면</a:t>
            </a:r>
          </a:p>
        </p:txBody>
      </p:sp>
      <p:cxnSp>
        <p:nvCxnSpPr>
          <p:cNvPr id="134" name="Shape 134"/>
          <p:cNvCxnSpPr/>
          <p:nvPr/>
        </p:nvCxnSpPr>
        <p:spPr>
          <a:xfrm>
            <a:off x="272706" y="516045"/>
            <a:ext cx="161041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7" y="660902"/>
            <a:ext cx="3247276" cy="575347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3693808" y="5656573"/>
            <a:ext cx="2602214" cy="30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화면 진입 버튼입니다.</a:t>
            </a:r>
          </a:p>
        </p:txBody>
      </p:sp>
      <p:cxnSp>
        <p:nvCxnSpPr>
          <p:cNvPr id="137" name="Shape 137"/>
          <p:cNvCxnSpPr>
            <a:stCxn id="136" idx="1"/>
          </p:cNvCxnSpPr>
          <p:nvPr/>
        </p:nvCxnSpPr>
        <p:spPr>
          <a:xfrm flipH="1">
            <a:off x="2145808" y="5811403"/>
            <a:ext cx="1548000" cy="22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272706" y="660902"/>
            <a:ext cx="3247277" cy="5753472"/>
            <a:chOff x="272706" y="660902"/>
            <a:chExt cx="3247277" cy="5753472"/>
          </a:xfrm>
        </p:grpSpPr>
        <p:sp>
          <p:nvSpPr>
            <p:cNvPr id="143" name="Shape 143"/>
            <p:cNvSpPr/>
            <p:nvPr/>
          </p:nvSpPr>
          <p:spPr>
            <a:xfrm>
              <a:off x="272706" y="660902"/>
              <a:ext cx="3247277" cy="575347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272706" y="676110"/>
              <a:ext cx="3247277" cy="36135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Shape 145"/>
            <p:cNvSpPr txBox="1"/>
            <p:nvPr/>
          </p:nvSpPr>
          <p:spPr>
            <a:xfrm>
              <a:off x="272706" y="711720"/>
              <a:ext cx="324727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i="0" lang="ko-KR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 &amp; 메달</a:t>
              </a:r>
            </a:p>
          </p:txBody>
        </p:sp>
        <p:sp>
          <p:nvSpPr>
            <p:cNvPr id="146" name="Shape 146"/>
            <p:cNvSpPr/>
            <p:nvPr/>
          </p:nvSpPr>
          <p:spPr>
            <a:xfrm>
              <a:off x="272706" y="1019496"/>
              <a:ext cx="3247277" cy="6350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356642" y="1143384"/>
              <a:ext cx="1442540" cy="315544"/>
            </a:xfrm>
            <a:prstGeom prst="rect">
              <a:avLst/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i="0" lang="ko-KR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</a:t>
              </a:r>
            </a:p>
          </p:txBody>
        </p:sp>
        <p:sp>
          <p:nvSpPr>
            <p:cNvPr id="148" name="Shape 148"/>
            <p:cNvSpPr/>
            <p:nvPr/>
          </p:nvSpPr>
          <p:spPr>
            <a:xfrm>
              <a:off x="1968501" y="1143384"/>
              <a:ext cx="1442540" cy="315544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i="0" lang="ko-KR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메달</a:t>
              </a:r>
            </a:p>
          </p:txBody>
        </p:sp>
        <p:sp>
          <p:nvSpPr>
            <p:cNvPr id="149" name="Shape 149"/>
            <p:cNvSpPr/>
            <p:nvPr/>
          </p:nvSpPr>
          <p:spPr>
            <a:xfrm>
              <a:off x="272706" y="5870730"/>
              <a:ext cx="3247277" cy="52690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" name="Shape 1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0431" y="5889780"/>
              <a:ext cx="487750" cy="48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Shape 1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27421" y="5984930"/>
              <a:ext cx="307935" cy="297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Shape 152"/>
            <p:cNvSpPr/>
            <p:nvPr/>
          </p:nvSpPr>
          <p:spPr>
            <a:xfrm>
              <a:off x="865301" y="5957475"/>
              <a:ext cx="2167829" cy="354437"/>
            </a:xfrm>
            <a:prstGeom prst="rect">
              <a:avLst/>
            </a:prstGeom>
            <a:solidFill>
              <a:schemeClr val="dk1"/>
            </a:solidFill>
            <a:ln cap="flat" cmpd="sng" w="2857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53"/>
            <p:cNvSpPr txBox="1"/>
            <p:nvPr/>
          </p:nvSpPr>
          <p:spPr>
            <a:xfrm>
              <a:off x="883723" y="5976632"/>
              <a:ext cx="21353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0" i="0" lang="ko-KR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업적을 완료하면 특별한 효과를 가진메달을 획득할 수 있습니다!</a:t>
              </a:r>
            </a:p>
          </p:txBody>
        </p:sp>
      </p:grpSp>
      <p:sp>
        <p:nvSpPr>
          <p:cNvPr id="154" name="Shape 154"/>
          <p:cNvSpPr txBox="1"/>
          <p:nvPr>
            <p:ph idx="1" type="body"/>
          </p:nvPr>
        </p:nvSpPr>
        <p:spPr>
          <a:xfrm>
            <a:off x="272706" y="12331"/>
            <a:ext cx="5932788" cy="58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 UI – String 참고</a:t>
            </a:r>
          </a:p>
        </p:txBody>
      </p:sp>
      <p:cxnSp>
        <p:nvCxnSpPr>
          <p:cNvPr id="155" name="Shape 155"/>
          <p:cNvCxnSpPr/>
          <p:nvPr/>
        </p:nvCxnSpPr>
        <p:spPr>
          <a:xfrm>
            <a:off x="272706" y="516045"/>
            <a:ext cx="3247277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56" name="Shape 156"/>
          <p:cNvGrpSpPr/>
          <p:nvPr/>
        </p:nvGrpSpPr>
        <p:grpSpPr>
          <a:xfrm>
            <a:off x="456416" y="1789008"/>
            <a:ext cx="2934483" cy="881808"/>
            <a:chOff x="2515978" y="790474"/>
            <a:chExt cx="3203703" cy="881808"/>
          </a:xfrm>
        </p:grpSpPr>
        <p:sp>
          <p:nvSpPr>
            <p:cNvPr id="157" name="Shape 157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Shape 158"/>
            <p:cNvSpPr txBox="1"/>
            <p:nvPr/>
          </p:nvSpPr>
          <p:spPr>
            <a:xfrm>
              <a:off x="2797761" y="1106941"/>
              <a:ext cx="182567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타운 공격을 5회 성공하세요!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파괴자 I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162" name="Shape 162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Shape 163"/>
            <p:cNvSpPr txBox="1"/>
            <p:nvPr/>
          </p:nvSpPr>
          <p:spPr>
            <a:xfrm>
              <a:off x="3505755" y="1361601"/>
              <a:ext cx="39236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3/5</a:t>
              </a:r>
            </a:p>
          </p:txBody>
        </p:sp>
      </p:grpSp>
      <p:pic>
        <p:nvPicPr>
          <p:cNvPr id="164" name="Shape 1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2782" y="2076943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2930138" y="2287830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166" name="Shape 166"/>
          <p:cNvGrpSpPr/>
          <p:nvPr/>
        </p:nvGrpSpPr>
        <p:grpSpPr>
          <a:xfrm>
            <a:off x="456416" y="2817284"/>
            <a:ext cx="2934483" cy="881808"/>
            <a:chOff x="2515978" y="790474"/>
            <a:chExt cx="3203703" cy="881808"/>
          </a:xfrm>
        </p:grpSpPr>
        <p:sp>
          <p:nvSpPr>
            <p:cNvPr id="167" name="Shape 167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 txBox="1"/>
            <p:nvPr/>
          </p:nvSpPr>
          <p:spPr>
            <a:xfrm>
              <a:off x="2720974" y="1106941"/>
              <a:ext cx="182917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부상병을 1000명 치료하세요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구원자 II</a:t>
              </a:r>
            </a:p>
          </p:txBody>
        </p:sp>
        <p:sp>
          <p:nvSpPr>
            <p:cNvPr id="171" name="Shape 171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172" name="Shape 172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x="3396050" y="1361601"/>
              <a:ext cx="74237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600/1000</a:t>
              </a:r>
            </a:p>
          </p:txBody>
        </p:sp>
      </p:grpSp>
      <p:pic>
        <p:nvPicPr>
          <p:cNvPr id="174" name="Shape 1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2782" y="3105221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2930138" y="3316107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176" name="Shape 176"/>
          <p:cNvGrpSpPr/>
          <p:nvPr/>
        </p:nvGrpSpPr>
        <p:grpSpPr>
          <a:xfrm>
            <a:off x="456416" y="3881089"/>
            <a:ext cx="2934483" cy="881808"/>
            <a:chOff x="2515978" y="790474"/>
            <a:chExt cx="3203703" cy="881808"/>
          </a:xfrm>
        </p:grpSpPr>
        <p:sp>
          <p:nvSpPr>
            <p:cNvPr id="177" name="Shape 177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Shape 178"/>
            <p:cNvSpPr txBox="1"/>
            <p:nvPr/>
          </p:nvSpPr>
          <p:spPr>
            <a:xfrm>
              <a:off x="2720974" y="1106941"/>
              <a:ext cx="189567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타운 방어를 15회 성공하세요!</a:t>
              </a:r>
            </a:p>
          </p:txBody>
        </p:sp>
        <p:sp>
          <p:nvSpPr>
            <p:cNvPr id="179" name="Shape 179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수호자 III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2641540" y="1411326"/>
              <a:ext cx="1316979" cy="144021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Shape 183"/>
            <p:cNvSpPr txBox="1"/>
            <p:nvPr/>
          </p:nvSpPr>
          <p:spPr>
            <a:xfrm>
              <a:off x="3505755" y="1361601"/>
              <a:ext cx="46236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7/15</a:t>
              </a:r>
            </a:p>
          </p:txBody>
        </p:sp>
      </p:grpSp>
      <p:pic>
        <p:nvPicPr>
          <p:cNvPr id="184" name="Shape 1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2782" y="4178078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2930138" y="4388964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grpSp>
        <p:nvGrpSpPr>
          <p:cNvPr id="186" name="Shape 186"/>
          <p:cNvGrpSpPr/>
          <p:nvPr/>
        </p:nvGrpSpPr>
        <p:grpSpPr>
          <a:xfrm>
            <a:off x="465400" y="4914927"/>
            <a:ext cx="2934483" cy="881808"/>
            <a:chOff x="2515978" y="790474"/>
            <a:chExt cx="3203703" cy="881808"/>
          </a:xfrm>
        </p:grpSpPr>
        <p:sp>
          <p:nvSpPr>
            <p:cNvPr id="187" name="Shape 187"/>
            <p:cNvSpPr/>
            <p:nvPr/>
          </p:nvSpPr>
          <p:spPr>
            <a:xfrm>
              <a:off x="2515978" y="924945"/>
              <a:ext cx="2348928" cy="74733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Shape 188"/>
            <p:cNvSpPr txBox="1"/>
            <p:nvPr/>
          </p:nvSpPr>
          <p:spPr>
            <a:xfrm>
              <a:off x="3084933" y="1106941"/>
              <a:ext cx="12848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 레벨을 5 달성</a:t>
              </a:r>
            </a:p>
          </p:txBody>
        </p:sp>
        <p:sp>
          <p:nvSpPr>
            <p:cNvPr id="189" name="Shape 189"/>
            <p:cNvSpPr/>
            <p:nvPr/>
          </p:nvSpPr>
          <p:spPr>
            <a:xfrm>
              <a:off x="4864910" y="924945"/>
              <a:ext cx="854772" cy="747337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4963214" y="1456915"/>
              <a:ext cx="669887" cy="167628"/>
            </a:xfrm>
            <a:prstGeom prst="rect">
              <a:avLst/>
            </a:prstGeom>
            <a:solidFill>
              <a:srgbClr val="548135"/>
            </a:solidFill>
            <a:ln cap="flat" cmpd="sng" w="9525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보상 받기</a:t>
              </a:r>
            </a:p>
          </p:txBody>
        </p:sp>
        <p:sp>
          <p:nvSpPr>
            <p:cNvPr id="191" name="Shape 191"/>
            <p:cNvSpPr/>
            <p:nvPr/>
          </p:nvSpPr>
          <p:spPr>
            <a:xfrm>
              <a:off x="2925403" y="790474"/>
              <a:ext cx="1547126" cy="24175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성장 I</a:t>
              </a:r>
            </a:p>
          </p:txBody>
        </p:sp>
        <p:sp>
          <p:nvSpPr>
            <p:cNvPr id="192" name="Shape 192"/>
            <p:cNvSpPr/>
            <p:nvPr/>
          </p:nvSpPr>
          <p:spPr>
            <a:xfrm>
              <a:off x="2628148" y="1396088"/>
              <a:ext cx="2112381" cy="16797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21/25</a:t>
              </a:r>
            </a:p>
          </p:txBody>
        </p:sp>
        <p:sp>
          <p:nvSpPr>
            <p:cNvPr id="193" name="Shape 193"/>
            <p:cNvSpPr/>
            <p:nvPr/>
          </p:nvSpPr>
          <p:spPr>
            <a:xfrm>
              <a:off x="2641539" y="1411326"/>
              <a:ext cx="2089181" cy="144021"/>
            </a:xfrm>
            <a:prstGeom prst="rect">
              <a:avLst/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Shape 194"/>
            <p:cNvSpPr txBox="1"/>
            <p:nvPr/>
          </p:nvSpPr>
          <p:spPr>
            <a:xfrm>
              <a:off x="3505755" y="1361601"/>
              <a:ext cx="392366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5/5</a:t>
              </a:r>
            </a:p>
          </p:txBody>
        </p:sp>
      </p:grpSp>
      <p:pic>
        <p:nvPicPr>
          <p:cNvPr id="195" name="Shape 1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1766" y="5103278"/>
            <a:ext cx="378882" cy="36216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2939122" y="5314164"/>
            <a:ext cx="44916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x100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7294445" y="636858"/>
            <a:ext cx="4897554" cy="748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ko-KR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업적/메달의 String 은 String_Achivement 를 참조합니다.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4024635" y="657608"/>
            <a:ext cx="981930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134 번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4024633" y="1100278"/>
            <a:ext cx="2521020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0번 ( 업적 ), 1번 ( 메달 )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4024632" y="1789008"/>
            <a:ext cx="2521020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2번 ~ 88번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4024632" y="2168867"/>
            <a:ext cx="2521020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113번 ~ 127번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4024632" y="5462226"/>
            <a:ext cx="2521020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131번</a:t>
            </a:r>
          </a:p>
        </p:txBody>
      </p:sp>
      <p:cxnSp>
        <p:nvCxnSpPr>
          <p:cNvPr id="203" name="Shape 203"/>
          <p:cNvCxnSpPr>
            <a:stCxn id="198" idx="1"/>
          </p:cNvCxnSpPr>
          <p:nvPr/>
        </p:nvCxnSpPr>
        <p:spPr>
          <a:xfrm flipH="1">
            <a:off x="2494035" y="847538"/>
            <a:ext cx="15306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04" name="Shape 204"/>
          <p:cNvCxnSpPr>
            <a:stCxn id="199" idx="1"/>
            <a:endCxn id="148" idx="3"/>
          </p:cNvCxnSpPr>
          <p:nvPr/>
        </p:nvCxnSpPr>
        <p:spPr>
          <a:xfrm flipH="1">
            <a:off x="3411133" y="1290208"/>
            <a:ext cx="613500" cy="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05" name="Shape 205"/>
          <p:cNvCxnSpPr>
            <a:stCxn id="200" idx="1"/>
            <a:endCxn id="160" idx="3"/>
          </p:cNvCxnSpPr>
          <p:nvPr/>
        </p:nvCxnSpPr>
        <p:spPr>
          <a:xfrm rot="10800000">
            <a:off x="2248632" y="1909938"/>
            <a:ext cx="1776000" cy="69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06" name="Shape 206"/>
          <p:cNvCxnSpPr>
            <a:stCxn id="201" idx="1"/>
            <a:endCxn id="158" idx="3"/>
          </p:cNvCxnSpPr>
          <p:nvPr/>
        </p:nvCxnSpPr>
        <p:spPr>
          <a:xfrm rot="10800000">
            <a:off x="2386632" y="2220797"/>
            <a:ext cx="1638000" cy="138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07" name="Shape 207"/>
          <p:cNvCxnSpPr>
            <a:stCxn id="202" idx="1"/>
            <a:endCxn id="190" idx="3"/>
          </p:cNvCxnSpPr>
          <p:nvPr/>
        </p:nvCxnSpPr>
        <p:spPr>
          <a:xfrm flipH="1">
            <a:off x="3320532" y="5652156"/>
            <a:ext cx="704100" cy="12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08" name="Shape 208"/>
          <p:cNvSpPr txBox="1"/>
          <p:nvPr/>
        </p:nvSpPr>
        <p:spPr>
          <a:xfrm>
            <a:off x="4024632" y="5759316"/>
            <a:ext cx="2521020" cy="3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ko-KR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133번 </a:t>
            </a:r>
          </a:p>
        </p:txBody>
      </p:sp>
      <p:cxnSp>
        <p:nvCxnSpPr>
          <p:cNvPr id="209" name="Shape 209"/>
          <p:cNvCxnSpPr>
            <a:stCxn id="208" idx="1"/>
          </p:cNvCxnSpPr>
          <p:nvPr/>
        </p:nvCxnSpPr>
        <p:spPr>
          <a:xfrm flipH="1">
            <a:off x="2910432" y="5949246"/>
            <a:ext cx="1114200" cy="11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